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4" r:id="rId3"/>
  </p:sldMasterIdLst>
  <p:notesMasterIdLst>
    <p:notesMasterId r:id="rId30"/>
  </p:notesMasterIdLst>
  <p:sldIdLst>
    <p:sldId id="256" r:id="rId4"/>
    <p:sldId id="259" r:id="rId5"/>
    <p:sldId id="282" r:id="rId6"/>
    <p:sldId id="261" r:id="rId7"/>
    <p:sldId id="258" r:id="rId8"/>
    <p:sldId id="260" r:id="rId9"/>
    <p:sldId id="281" r:id="rId10"/>
    <p:sldId id="283" r:id="rId11"/>
    <p:sldId id="284" r:id="rId12"/>
    <p:sldId id="285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9" r:id="rId21"/>
    <p:sldId id="295" r:id="rId22"/>
    <p:sldId id="296" r:id="rId23"/>
    <p:sldId id="297" r:id="rId24"/>
    <p:sldId id="298" r:id="rId25"/>
    <p:sldId id="300" r:id="rId26"/>
    <p:sldId id="301" r:id="rId27"/>
    <p:sldId id="287" r:id="rId28"/>
    <p:sldId id="286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74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9ED7"/>
    <a:srgbClr val="489FD8"/>
    <a:srgbClr val="2681AD"/>
    <a:srgbClr val="7C7C7C"/>
    <a:srgbClr val="87BCE6"/>
    <a:srgbClr val="87D390"/>
    <a:srgbClr val="595959"/>
    <a:srgbClr val="6750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4" autoAdjust="0"/>
    <p:restoredTop sz="94658"/>
  </p:normalViewPr>
  <p:slideViewPr>
    <p:cSldViewPr showGuides="1">
      <p:cViewPr>
        <p:scale>
          <a:sx n="120" d="100"/>
          <a:sy n="120" d="100"/>
        </p:scale>
        <p:origin x="1256" y="472"/>
      </p:cViewPr>
      <p:guideLst>
        <p:guide pos="274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42ED2-5BA3-4D3E-B51F-93BF2B0185CE}" type="datetimeFigureOut">
              <a:rPr lang="ko-KR" altLang="en-US" smtClean="0"/>
              <a:t>2018. 6. 22.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22A52-DCF9-4790-BCF7-59F758A67F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22A52-DCF9-4790-BCF7-59F758A67F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87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22A52-DCF9-4790-BCF7-59F758A67F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401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22A52-DCF9-4790-BCF7-59F758A67F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198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22A52-DCF9-4790-BCF7-59F758A67F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637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22A52-DCF9-4790-BCF7-59F758A67F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80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22A52-DCF9-4790-BCF7-59F758A67F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33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10.png"/><Relationship Id="rId13" Type="http://schemas.microsoft.com/office/2007/relationships/hdphoto" Target="../media/hdphoto3.wdp"/><Relationship Id="rId14" Type="http://schemas.openxmlformats.org/officeDocument/2006/relationships/image" Target="../media/image11.png"/><Relationship Id="rId15" Type="http://schemas.microsoft.com/office/2007/relationships/hdphoto" Target="../media/hdphoto4.wdp"/><Relationship Id="rId16" Type="http://schemas.openxmlformats.org/officeDocument/2006/relationships/image" Target="../media/image12.png"/><Relationship Id="rId17" Type="http://schemas.microsoft.com/office/2007/relationships/hdphoto" Target="../media/hdphoto5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microsoft.com/office/2007/relationships/hdphoto" Target="../media/hdphoto1.wdp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69160"/>
            <a:ext cx="9144000" cy="1988839"/>
          </a:xfrm>
          <a:custGeom>
            <a:avLst/>
            <a:gdLst/>
            <a:ahLst/>
            <a:cxnLst/>
            <a:rect l="l" t="t" r="r" b="b"/>
            <a:pathLst>
              <a:path w="9468544" h="2592288">
                <a:moveTo>
                  <a:pt x="0" y="0"/>
                </a:moveTo>
                <a:lnTo>
                  <a:pt x="9468544" y="0"/>
                </a:lnTo>
                <a:lnTo>
                  <a:pt x="9468544" y="2592288"/>
                </a:lnTo>
                <a:lnTo>
                  <a:pt x="0" y="2592288"/>
                </a:lnTo>
                <a:close/>
              </a:path>
            </a:pathLst>
          </a:custGeom>
          <a:gradFill>
            <a:gsLst>
              <a:gs pos="0">
                <a:srgbClr val="87BCE6">
                  <a:lumMod val="90000"/>
                </a:srgbClr>
              </a:gs>
              <a:gs pos="100000">
                <a:srgbClr val="87BCE6">
                  <a:lumMod val="97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0" y="5331033"/>
            <a:ext cx="9144000" cy="5333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altLang="ko-KR" dirty="0" smtClean="0"/>
              <a:t>POWERPOINT TEMPLATE</a:t>
            </a:r>
            <a:endParaRPr lang="ko-KR" alt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896322"/>
            <a:ext cx="9144000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altLang="ko-KR" dirty="0" smtClean="0"/>
              <a:t>Date</a:t>
            </a:r>
            <a:endParaRPr lang="ko-KR" alt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139625"/>
            <a:ext cx="9144000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altLang="ko-KR" dirty="0" smtClean="0"/>
              <a:t>Main author’s name here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25" y="486575"/>
            <a:ext cx="4587949" cy="436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46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 hasCustomPrompt="1"/>
          </p:nvPr>
        </p:nvSpPr>
        <p:spPr>
          <a:xfrm>
            <a:off x="0" y="155982"/>
            <a:ext cx="9144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Images &amp; Contents</a:t>
            </a:r>
            <a:endParaRPr lang="ko-KR" alt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3347864" y="0"/>
            <a:ext cx="2448272" cy="116632"/>
          </a:xfrm>
          <a:prstGeom prst="rect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467544" y="1844824"/>
            <a:ext cx="2736304" cy="194421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7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3203848" y="1844824"/>
            <a:ext cx="2736304" cy="194421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3789040"/>
            <a:ext cx="2736304" cy="194421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9" name="그림 개체 틀 2"/>
          <p:cNvSpPr>
            <a:spLocks noGrp="1"/>
          </p:cNvSpPr>
          <p:nvPr>
            <p:ph type="pic" sz="quarter" idx="13" hasCustomPrompt="1"/>
          </p:nvPr>
        </p:nvSpPr>
        <p:spPr>
          <a:xfrm>
            <a:off x="3203848" y="3789040"/>
            <a:ext cx="2736304" cy="194421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940152" y="1844824"/>
            <a:ext cx="3203848" cy="3888432"/>
          </a:xfrm>
          <a:prstGeom prst="rect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1844824"/>
            <a:ext cx="467544" cy="3888432"/>
          </a:xfrm>
          <a:prstGeom prst="rect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6155928" y="2060600"/>
            <a:ext cx="648320" cy="648320"/>
          </a:xfrm>
          <a:custGeom>
            <a:avLst/>
            <a:gdLst/>
            <a:ahLst/>
            <a:cxnLst/>
            <a:rect l="l" t="t" r="r" b="b"/>
            <a:pathLst>
              <a:path w="648320" h="648320">
                <a:moveTo>
                  <a:pt x="101834" y="0"/>
                </a:moveTo>
                <a:lnTo>
                  <a:pt x="504304" y="402470"/>
                </a:lnTo>
                <a:lnTo>
                  <a:pt x="504304" y="0"/>
                </a:lnTo>
                <a:lnTo>
                  <a:pt x="648320" y="0"/>
                </a:lnTo>
                <a:lnTo>
                  <a:pt x="648320" y="503175"/>
                </a:lnTo>
                <a:lnTo>
                  <a:pt x="648320" y="647191"/>
                </a:lnTo>
                <a:lnTo>
                  <a:pt x="648320" y="648320"/>
                </a:lnTo>
                <a:lnTo>
                  <a:pt x="504304" y="648320"/>
                </a:lnTo>
                <a:lnTo>
                  <a:pt x="504304" y="647191"/>
                </a:lnTo>
                <a:lnTo>
                  <a:pt x="0" y="647191"/>
                </a:lnTo>
                <a:lnTo>
                  <a:pt x="0" y="503175"/>
                </a:lnTo>
                <a:lnTo>
                  <a:pt x="401340" y="503175"/>
                </a:lnTo>
                <a:lnTo>
                  <a:pt x="0" y="101835"/>
                </a:lnTo>
                <a:close/>
              </a:path>
            </a:pathLst>
          </a:cu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138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 userDrawn="1"/>
        </p:nvSpPr>
        <p:spPr>
          <a:xfrm flipH="1">
            <a:off x="3779912" y="0"/>
            <a:ext cx="5364088" cy="64770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3770681" y="764704"/>
            <a:ext cx="1260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5027240" y="764704"/>
            <a:ext cx="1260000" cy="1260000"/>
          </a:xfrm>
          <a:prstGeom prst="rect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5031199" y="2024704"/>
            <a:ext cx="1260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15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6291199" y="2024704"/>
            <a:ext cx="1260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16" name="그림 개체 틀 2"/>
          <p:cNvSpPr>
            <a:spLocks noGrp="1"/>
          </p:cNvSpPr>
          <p:nvPr>
            <p:ph type="pic" sz="quarter" idx="13" hasCustomPrompt="1"/>
          </p:nvPr>
        </p:nvSpPr>
        <p:spPr>
          <a:xfrm>
            <a:off x="3771199" y="3284984"/>
            <a:ext cx="1260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17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5031199" y="3284984"/>
            <a:ext cx="1260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291199" y="3284984"/>
            <a:ext cx="1260000" cy="1260000"/>
          </a:xfrm>
          <a:prstGeom prst="rect">
            <a:avLst/>
          </a:prstGeom>
          <a:solidFill>
            <a:srgbClr val="268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그림 개체 틀 2"/>
          <p:cNvSpPr>
            <a:spLocks noGrp="1"/>
          </p:cNvSpPr>
          <p:nvPr>
            <p:ph type="pic" sz="quarter" idx="15" hasCustomPrompt="1"/>
          </p:nvPr>
        </p:nvSpPr>
        <p:spPr>
          <a:xfrm>
            <a:off x="5031199" y="4544984"/>
            <a:ext cx="1260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538700" y="2024984"/>
            <a:ext cx="1260000" cy="12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4402158" y="4544984"/>
            <a:ext cx="630000" cy="63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3779912" y="5328433"/>
            <a:ext cx="360104" cy="360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797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 userDrawn="1"/>
        </p:nvSpPr>
        <p:spPr>
          <a:xfrm>
            <a:off x="0" y="5877272"/>
            <a:ext cx="9144000" cy="980727"/>
          </a:xfrm>
          <a:prstGeom prst="rect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Group 46"/>
          <p:cNvGrpSpPr/>
          <p:nvPr userDrawn="1"/>
        </p:nvGrpSpPr>
        <p:grpSpPr>
          <a:xfrm>
            <a:off x="1979712" y="1124744"/>
            <a:ext cx="5112568" cy="4522120"/>
            <a:chOff x="1979712" y="851096"/>
            <a:chExt cx="5112568" cy="4522120"/>
          </a:xfrm>
        </p:grpSpPr>
        <p:grpSp>
          <p:nvGrpSpPr>
            <p:cNvPr id="5" name="Group 4"/>
            <p:cNvGrpSpPr/>
            <p:nvPr/>
          </p:nvGrpSpPr>
          <p:grpSpPr>
            <a:xfrm>
              <a:off x="2123728" y="4303828"/>
              <a:ext cx="4824536" cy="1069388"/>
              <a:chOff x="2339752" y="4859497"/>
              <a:chExt cx="4824536" cy="1069388"/>
            </a:xfrm>
            <a:solidFill>
              <a:srgbClr val="87BCE6"/>
            </a:solidFill>
          </p:grpSpPr>
          <p:sp>
            <p:nvSpPr>
              <p:cNvPr id="36" name="Rounded Rectangle 3"/>
              <p:cNvSpPr/>
              <p:nvPr userDrawn="1"/>
            </p:nvSpPr>
            <p:spPr>
              <a:xfrm>
                <a:off x="2339752" y="4919055"/>
                <a:ext cx="1240591" cy="1009830"/>
              </a:xfrm>
              <a:custGeom>
                <a:avLst/>
                <a:gdLst/>
                <a:ahLst/>
                <a:cxnLst/>
                <a:rect l="l" t="t" r="r" b="b"/>
                <a:pathLst>
                  <a:path w="2481182" h="2019660">
                    <a:moveTo>
                      <a:pt x="1240591" y="1481245"/>
                    </a:moveTo>
                    <a:cubicBezTo>
                      <a:pt x="1201062" y="1481245"/>
                      <a:pt x="1169018" y="1511885"/>
                      <a:pt x="1169018" y="1549682"/>
                    </a:cubicBezTo>
                    <a:cubicBezTo>
                      <a:pt x="1169018" y="1587479"/>
                      <a:pt x="1201062" y="1618119"/>
                      <a:pt x="1240591" y="1618119"/>
                    </a:cubicBezTo>
                    <a:cubicBezTo>
                      <a:pt x="1280120" y="1618119"/>
                      <a:pt x="1312164" y="1587479"/>
                      <a:pt x="1312164" y="1549682"/>
                    </a:cubicBezTo>
                    <a:cubicBezTo>
                      <a:pt x="1312164" y="1511885"/>
                      <a:pt x="1280120" y="1481245"/>
                      <a:pt x="1240591" y="1481245"/>
                    </a:cubicBezTo>
                    <a:close/>
                    <a:moveTo>
                      <a:pt x="95430" y="81527"/>
                    </a:moveTo>
                    <a:lnTo>
                      <a:pt x="95430" y="91249"/>
                    </a:lnTo>
                    <a:lnTo>
                      <a:pt x="95430" y="1336786"/>
                    </a:lnTo>
                    <a:lnTo>
                      <a:pt x="95430" y="1414360"/>
                    </a:lnTo>
                    <a:lnTo>
                      <a:pt x="2385752" y="1414360"/>
                    </a:lnTo>
                    <a:lnTo>
                      <a:pt x="2385752" y="1336786"/>
                    </a:lnTo>
                    <a:lnTo>
                      <a:pt x="2385752" y="91249"/>
                    </a:lnTo>
                    <a:lnTo>
                      <a:pt x="2385752" y="81527"/>
                    </a:lnTo>
                    <a:close/>
                    <a:moveTo>
                      <a:pt x="82232" y="0"/>
                    </a:moveTo>
                    <a:lnTo>
                      <a:pt x="2398950" y="0"/>
                    </a:lnTo>
                    <a:cubicBezTo>
                      <a:pt x="2444366" y="0"/>
                      <a:pt x="2481182" y="33399"/>
                      <a:pt x="2481182" y="74597"/>
                    </a:cubicBezTo>
                    <a:lnTo>
                      <a:pt x="2481182" y="1613510"/>
                    </a:lnTo>
                    <a:cubicBezTo>
                      <a:pt x="2481182" y="1654709"/>
                      <a:pt x="2444366" y="1688107"/>
                      <a:pt x="2398950" y="1688107"/>
                    </a:cubicBezTo>
                    <a:lnTo>
                      <a:pt x="1569038" y="1688107"/>
                    </a:lnTo>
                    <a:lnTo>
                      <a:pt x="1643796" y="1974036"/>
                    </a:lnTo>
                    <a:lnTo>
                      <a:pt x="1876791" y="1974036"/>
                    </a:lnTo>
                    <a:cubicBezTo>
                      <a:pt x="1881184" y="1974036"/>
                      <a:pt x="1884744" y="1977440"/>
                      <a:pt x="1884744" y="1981640"/>
                    </a:cubicBezTo>
                    <a:lnTo>
                      <a:pt x="1884744" y="2012056"/>
                    </a:lnTo>
                    <a:cubicBezTo>
                      <a:pt x="1884744" y="2016256"/>
                      <a:pt x="1881184" y="2019660"/>
                      <a:pt x="1876791" y="2019660"/>
                    </a:cubicBezTo>
                    <a:lnTo>
                      <a:pt x="604391" y="2019660"/>
                    </a:lnTo>
                    <a:cubicBezTo>
                      <a:pt x="599998" y="2019660"/>
                      <a:pt x="596438" y="2016256"/>
                      <a:pt x="596438" y="2012056"/>
                    </a:cubicBezTo>
                    <a:lnTo>
                      <a:pt x="596438" y="1981640"/>
                    </a:lnTo>
                    <a:cubicBezTo>
                      <a:pt x="596438" y="1977440"/>
                      <a:pt x="599998" y="1974036"/>
                      <a:pt x="604391" y="1974036"/>
                    </a:cubicBezTo>
                    <a:lnTo>
                      <a:pt x="837388" y="1974036"/>
                    </a:lnTo>
                    <a:lnTo>
                      <a:pt x="912145" y="1688107"/>
                    </a:lnTo>
                    <a:lnTo>
                      <a:pt x="82232" y="1688107"/>
                    </a:lnTo>
                    <a:cubicBezTo>
                      <a:pt x="36817" y="1688107"/>
                      <a:pt x="0" y="1654709"/>
                      <a:pt x="0" y="1613510"/>
                    </a:cubicBezTo>
                    <a:lnTo>
                      <a:pt x="0" y="74597"/>
                    </a:lnTo>
                    <a:cubicBezTo>
                      <a:pt x="0" y="33399"/>
                      <a:pt x="36817" y="0"/>
                      <a:pt x="82232" y="0"/>
                    </a:cubicBezTo>
                    <a:close/>
                  </a:path>
                </a:pathLst>
              </a:cu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37" name="Trapezoid 18"/>
              <p:cNvSpPr/>
              <p:nvPr userDrawn="1"/>
            </p:nvSpPr>
            <p:spPr>
              <a:xfrm rot="10800000">
                <a:off x="4560441" y="5113922"/>
                <a:ext cx="1472823" cy="814962"/>
              </a:xfrm>
              <a:custGeom>
                <a:avLst/>
                <a:gdLst/>
                <a:ahLst/>
                <a:cxnLst/>
                <a:rect l="l" t="t" r="r" b="b"/>
                <a:pathLst>
                  <a:path w="2513902" h="1391026">
                    <a:moveTo>
                      <a:pt x="1390337" y="97116"/>
                    </a:moveTo>
                    <a:lnTo>
                      <a:pt x="1390337" y="72919"/>
                    </a:lnTo>
                    <a:lnTo>
                      <a:pt x="1123565" y="72919"/>
                    </a:lnTo>
                    <a:lnTo>
                      <a:pt x="1123565" y="97116"/>
                    </a:lnTo>
                    <a:close/>
                    <a:moveTo>
                      <a:pt x="2178715" y="1323989"/>
                    </a:moveTo>
                    <a:lnTo>
                      <a:pt x="2178715" y="217871"/>
                    </a:lnTo>
                    <a:lnTo>
                      <a:pt x="335187" y="217871"/>
                    </a:lnTo>
                    <a:lnTo>
                      <a:pt x="335187" y="1323989"/>
                    </a:lnTo>
                    <a:close/>
                    <a:moveTo>
                      <a:pt x="2190205" y="1391026"/>
                    </a:moveTo>
                    <a:lnTo>
                      <a:pt x="323696" y="1391026"/>
                    </a:lnTo>
                    <a:cubicBezTo>
                      <a:pt x="293019" y="1391026"/>
                      <a:pt x="268149" y="1366157"/>
                      <a:pt x="268149" y="1335479"/>
                    </a:cubicBezTo>
                    <a:lnTo>
                      <a:pt x="268149" y="117315"/>
                    </a:lnTo>
                    <a:lnTo>
                      <a:pt x="0" y="117315"/>
                    </a:lnTo>
                    <a:lnTo>
                      <a:pt x="0" y="50278"/>
                    </a:lnTo>
                    <a:lnTo>
                      <a:pt x="65286" y="0"/>
                    </a:lnTo>
                    <a:lnTo>
                      <a:pt x="2448616" y="0"/>
                    </a:lnTo>
                    <a:lnTo>
                      <a:pt x="2513902" y="50278"/>
                    </a:lnTo>
                    <a:lnTo>
                      <a:pt x="2513902" y="117315"/>
                    </a:lnTo>
                    <a:lnTo>
                      <a:pt x="2245752" y="117315"/>
                    </a:lnTo>
                    <a:lnTo>
                      <a:pt x="2245752" y="1335479"/>
                    </a:lnTo>
                    <a:cubicBezTo>
                      <a:pt x="2245752" y="1366157"/>
                      <a:pt x="2220883" y="1391026"/>
                      <a:pt x="2190205" y="1391026"/>
                    </a:cubicBezTo>
                    <a:close/>
                  </a:path>
                </a:pathLst>
              </a:cu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38" name="Rounded Rectangle 1"/>
              <p:cNvSpPr/>
              <p:nvPr userDrawn="1"/>
            </p:nvSpPr>
            <p:spPr>
              <a:xfrm>
                <a:off x="6300192" y="4859497"/>
                <a:ext cx="864096" cy="1069388"/>
              </a:xfrm>
              <a:custGeom>
                <a:avLst/>
                <a:gdLst/>
                <a:ahLst/>
                <a:cxnLst/>
                <a:rect l="l" t="t" r="r" b="b"/>
                <a:pathLst>
                  <a:path w="1387147" h="1716705">
                    <a:moveTo>
                      <a:pt x="693574" y="1598312"/>
                    </a:moveTo>
                    <a:cubicBezTo>
                      <a:pt x="669540" y="1598312"/>
                      <a:pt x="650057" y="1615772"/>
                      <a:pt x="650057" y="1637311"/>
                    </a:cubicBezTo>
                    <a:cubicBezTo>
                      <a:pt x="650057" y="1658850"/>
                      <a:pt x="669540" y="1676310"/>
                      <a:pt x="693574" y="1676310"/>
                    </a:cubicBezTo>
                    <a:cubicBezTo>
                      <a:pt x="717608" y="1676310"/>
                      <a:pt x="737091" y="1658850"/>
                      <a:pt x="737091" y="1637311"/>
                    </a:cubicBezTo>
                    <a:cubicBezTo>
                      <a:pt x="737091" y="1615772"/>
                      <a:pt x="717608" y="1598312"/>
                      <a:pt x="693574" y="1598312"/>
                    </a:cubicBezTo>
                    <a:close/>
                    <a:moveTo>
                      <a:pt x="153667" y="149279"/>
                    </a:moveTo>
                    <a:lnTo>
                      <a:pt x="153667" y="1567427"/>
                    </a:lnTo>
                    <a:lnTo>
                      <a:pt x="1233481" y="1567427"/>
                    </a:lnTo>
                    <a:lnTo>
                      <a:pt x="1233481" y="149279"/>
                    </a:lnTo>
                    <a:close/>
                    <a:moveTo>
                      <a:pt x="82660" y="0"/>
                    </a:moveTo>
                    <a:lnTo>
                      <a:pt x="1304487" y="0"/>
                    </a:lnTo>
                    <a:cubicBezTo>
                      <a:pt x="1350139" y="0"/>
                      <a:pt x="1387147" y="33166"/>
                      <a:pt x="1387147" y="74078"/>
                    </a:cubicBezTo>
                    <a:lnTo>
                      <a:pt x="1387147" y="1642627"/>
                    </a:lnTo>
                    <a:cubicBezTo>
                      <a:pt x="1387147" y="1683539"/>
                      <a:pt x="1350139" y="1716705"/>
                      <a:pt x="1304487" y="1716705"/>
                    </a:cubicBezTo>
                    <a:lnTo>
                      <a:pt x="82660" y="1716705"/>
                    </a:lnTo>
                    <a:cubicBezTo>
                      <a:pt x="37009" y="1716705"/>
                      <a:pt x="0" y="1683539"/>
                      <a:pt x="0" y="1642627"/>
                    </a:cubicBezTo>
                    <a:lnTo>
                      <a:pt x="0" y="74078"/>
                    </a:lnTo>
                    <a:cubicBezTo>
                      <a:pt x="0" y="33166"/>
                      <a:pt x="37009" y="0"/>
                      <a:pt x="826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3847270" y="5185931"/>
                <a:ext cx="446244" cy="742954"/>
                <a:chOff x="7010090" y="4061333"/>
                <a:chExt cx="1017956" cy="1694798"/>
              </a:xfrm>
              <a:grpFill/>
            </p:grpSpPr>
            <p:sp>
              <p:nvSpPr>
                <p:cNvPr id="40" name="Freeform 6"/>
                <p:cNvSpPr>
                  <a:spLocks noEditPoints="1"/>
                </p:cNvSpPr>
                <p:nvPr/>
              </p:nvSpPr>
              <p:spPr bwMode="auto">
                <a:xfrm>
                  <a:off x="7010090" y="4061333"/>
                  <a:ext cx="1017956" cy="1694798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41" name="Rounded Rectangle 40"/>
                <p:cNvSpPr/>
                <p:nvPr/>
              </p:nvSpPr>
              <p:spPr>
                <a:xfrm>
                  <a:off x="7400217" y="4139140"/>
                  <a:ext cx="237701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7445599" y="5566916"/>
                  <a:ext cx="146938" cy="146938"/>
                </a:xfrm>
                <a:prstGeom prst="ellipse">
                  <a:avLst/>
                </a:pr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" name="Freeform 5"/>
            <p:cNvSpPr/>
            <p:nvPr/>
          </p:nvSpPr>
          <p:spPr>
            <a:xfrm>
              <a:off x="2725959" y="3390166"/>
              <a:ext cx="1063487" cy="993913"/>
            </a:xfrm>
            <a:custGeom>
              <a:avLst/>
              <a:gdLst>
                <a:gd name="connsiteX0" fmla="*/ 0 w 1063487"/>
                <a:gd name="connsiteY0" fmla="*/ 993913 h 993913"/>
                <a:gd name="connsiteX1" fmla="*/ 0 w 1063487"/>
                <a:gd name="connsiteY1" fmla="*/ 636104 h 993913"/>
                <a:gd name="connsiteX2" fmla="*/ 1063487 w 1063487"/>
                <a:gd name="connsiteY2" fmla="*/ 636104 h 993913"/>
                <a:gd name="connsiteX3" fmla="*/ 1063487 w 1063487"/>
                <a:gd name="connsiteY3" fmla="*/ 0 h 9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487" h="993913">
                  <a:moveTo>
                    <a:pt x="0" y="993913"/>
                  </a:moveTo>
                  <a:lnTo>
                    <a:pt x="0" y="636104"/>
                  </a:lnTo>
                  <a:lnTo>
                    <a:pt x="1063487" y="636104"/>
                  </a:lnTo>
                  <a:lnTo>
                    <a:pt x="1063487" y="0"/>
                  </a:lnTo>
                </a:path>
              </a:pathLst>
            </a:custGeom>
            <a:ln w="25400">
              <a:solidFill>
                <a:srgbClr val="87BCE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3849080" y="3410044"/>
              <a:ext cx="447261" cy="1242391"/>
            </a:xfrm>
            <a:custGeom>
              <a:avLst/>
              <a:gdLst>
                <a:gd name="connsiteX0" fmla="*/ 0 w 447261"/>
                <a:gd name="connsiteY0" fmla="*/ 1242391 h 1242391"/>
                <a:gd name="connsiteX1" fmla="*/ 0 w 447261"/>
                <a:gd name="connsiteY1" fmla="*/ 805070 h 1242391"/>
                <a:gd name="connsiteX2" fmla="*/ 447261 w 447261"/>
                <a:gd name="connsiteY2" fmla="*/ 805070 h 1242391"/>
                <a:gd name="connsiteX3" fmla="*/ 447261 w 447261"/>
                <a:gd name="connsiteY3" fmla="*/ 0 h 124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261" h="1242391">
                  <a:moveTo>
                    <a:pt x="0" y="1242391"/>
                  </a:moveTo>
                  <a:lnTo>
                    <a:pt x="0" y="805070"/>
                  </a:lnTo>
                  <a:lnTo>
                    <a:pt x="447261" y="805070"/>
                  </a:lnTo>
                  <a:lnTo>
                    <a:pt x="447261" y="0"/>
                  </a:lnTo>
                </a:path>
              </a:pathLst>
            </a:custGeom>
            <a:ln w="25400">
              <a:solidFill>
                <a:srgbClr val="87BCE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4783359" y="3499496"/>
              <a:ext cx="288234" cy="1083365"/>
            </a:xfrm>
            <a:custGeom>
              <a:avLst/>
              <a:gdLst>
                <a:gd name="connsiteX0" fmla="*/ 288234 w 288234"/>
                <a:gd name="connsiteY0" fmla="*/ 1083365 h 1083365"/>
                <a:gd name="connsiteX1" fmla="*/ 288234 w 288234"/>
                <a:gd name="connsiteY1" fmla="*/ 735496 h 1083365"/>
                <a:gd name="connsiteX2" fmla="*/ 0 w 288234"/>
                <a:gd name="connsiteY2" fmla="*/ 735496 h 1083365"/>
                <a:gd name="connsiteX3" fmla="*/ 0 w 288234"/>
                <a:gd name="connsiteY3" fmla="*/ 0 h 108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34" h="1083365">
                  <a:moveTo>
                    <a:pt x="288234" y="1083365"/>
                  </a:moveTo>
                  <a:lnTo>
                    <a:pt x="288234" y="735496"/>
                  </a:lnTo>
                  <a:lnTo>
                    <a:pt x="0" y="73549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7BCE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5300193" y="3489557"/>
              <a:ext cx="1222513" cy="854765"/>
            </a:xfrm>
            <a:custGeom>
              <a:avLst/>
              <a:gdLst>
                <a:gd name="connsiteX0" fmla="*/ 1222513 w 1222513"/>
                <a:gd name="connsiteY0" fmla="*/ 854765 h 854765"/>
                <a:gd name="connsiteX1" fmla="*/ 1222513 w 1222513"/>
                <a:gd name="connsiteY1" fmla="*/ 457200 h 854765"/>
                <a:gd name="connsiteX2" fmla="*/ 0 w 1222513"/>
                <a:gd name="connsiteY2" fmla="*/ 457200 h 854765"/>
                <a:gd name="connsiteX3" fmla="*/ 0 w 1222513"/>
                <a:gd name="connsiteY3" fmla="*/ 0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2513" h="854765">
                  <a:moveTo>
                    <a:pt x="1222513" y="854765"/>
                  </a:moveTo>
                  <a:lnTo>
                    <a:pt x="1222513" y="457200"/>
                  </a:lnTo>
                  <a:lnTo>
                    <a:pt x="0" y="45720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7BCE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79712" y="851096"/>
              <a:ext cx="5112568" cy="2649912"/>
            </a:xfrm>
            <a:custGeom>
              <a:avLst/>
              <a:gdLst/>
              <a:ahLst/>
              <a:cxnLst/>
              <a:rect l="l" t="t" r="r" b="b"/>
              <a:pathLst>
                <a:path w="4248471" h="2202041">
                  <a:moveTo>
                    <a:pt x="2195315" y="0"/>
                  </a:moveTo>
                  <a:cubicBezTo>
                    <a:pt x="2545430" y="0"/>
                    <a:pt x="2833617" y="265155"/>
                    <a:pt x="2866576" y="605976"/>
                  </a:cubicBezTo>
                  <a:cubicBezTo>
                    <a:pt x="2875686" y="603410"/>
                    <a:pt x="2884959" y="603182"/>
                    <a:pt x="2894284" y="603182"/>
                  </a:cubicBezTo>
                  <a:cubicBezTo>
                    <a:pt x="3098745" y="603182"/>
                    <a:pt x="3277663" y="712542"/>
                    <a:pt x="3373927" y="877045"/>
                  </a:cubicBezTo>
                  <a:cubicBezTo>
                    <a:pt x="3435296" y="855025"/>
                    <a:pt x="3501409" y="844880"/>
                    <a:pt x="3569891" y="844880"/>
                  </a:cubicBezTo>
                  <a:cubicBezTo>
                    <a:pt x="3944660" y="844880"/>
                    <a:pt x="4248471" y="1148691"/>
                    <a:pt x="4248471" y="1523461"/>
                  </a:cubicBezTo>
                  <a:cubicBezTo>
                    <a:pt x="4248471" y="1898230"/>
                    <a:pt x="3944660" y="2202041"/>
                    <a:pt x="3569891" y="2202041"/>
                  </a:cubicBezTo>
                  <a:lnTo>
                    <a:pt x="3492067" y="2195648"/>
                  </a:lnTo>
                  <a:cubicBezTo>
                    <a:pt x="3487847" y="2196816"/>
                    <a:pt x="3483540" y="2196944"/>
                    <a:pt x="3479202" y="2196944"/>
                  </a:cubicBezTo>
                  <a:lnTo>
                    <a:pt x="760842" y="2196944"/>
                  </a:lnTo>
                  <a:lnTo>
                    <a:pt x="745073" y="2195354"/>
                  </a:lnTo>
                  <a:cubicBezTo>
                    <a:pt x="723424" y="2200942"/>
                    <a:pt x="701131" y="2202041"/>
                    <a:pt x="678580" y="2202041"/>
                  </a:cubicBezTo>
                  <a:cubicBezTo>
                    <a:pt x="303811" y="2202041"/>
                    <a:pt x="0" y="1898230"/>
                    <a:pt x="0" y="1523461"/>
                  </a:cubicBezTo>
                  <a:cubicBezTo>
                    <a:pt x="0" y="1148691"/>
                    <a:pt x="303811" y="844880"/>
                    <a:pt x="678580" y="844880"/>
                  </a:cubicBezTo>
                  <a:lnTo>
                    <a:pt x="806884" y="857814"/>
                  </a:lnTo>
                  <a:cubicBezTo>
                    <a:pt x="856455" y="599210"/>
                    <a:pt x="1084014" y="404033"/>
                    <a:pt x="1357160" y="404033"/>
                  </a:cubicBezTo>
                  <a:cubicBezTo>
                    <a:pt x="1429251" y="404033"/>
                    <a:pt x="1498167" y="417628"/>
                    <a:pt x="1561008" y="443608"/>
                  </a:cubicBezTo>
                  <a:cubicBezTo>
                    <a:pt x="1654627" y="184259"/>
                    <a:pt x="1903453" y="0"/>
                    <a:pt x="2195315" y="0"/>
                  </a:cubicBezTo>
                  <a:close/>
                </a:path>
              </a:pathLst>
            </a:custGeom>
            <a:solidFill>
              <a:srgbClr val="87BCE6"/>
            </a:solidFill>
            <a:ln w="1238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ight Triangle 3"/>
            <p:cNvSpPr/>
            <p:nvPr userDrawn="1"/>
          </p:nvSpPr>
          <p:spPr>
            <a:xfrm flipV="1">
              <a:off x="2169674" y="4408322"/>
              <a:ext cx="1149070" cy="660238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rgbClr val="87BCE6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ight Triangle 3"/>
            <p:cNvSpPr/>
            <p:nvPr userDrawn="1"/>
          </p:nvSpPr>
          <p:spPr>
            <a:xfrm flipV="1">
              <a:off x="3676018" y="4714974"/>
              <a:ext cx="353926" cy="561866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rgbClr val="87BCE6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Right Triangle 3"/>
            <p:cNvSpPr/>
            <p:nvPr userDrawn="1"/>
          </p:nvSpPr>
          <p:spPr>
            <a:xfrm flipV="1">
              <a:off x="4546174" y="4603434"/>
              <a:ext cx="1073810" cy="632766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rgbClr val="87BCE6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Right Triangle 3"/>
            <p:cNvSpPr/>
            <p:nvPr userDrawn="1"/>
          </p:nvSpPr>
          <p:spPr>
            <a:xfrm flipV="1">
              <a:off x="6178784" y="4398589"/>
              <a:ext cx="670560" cy="883329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rgbClr val="87BCE6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123728" y="2492896"/>
            <a:ext cx="4824536" cy="5333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1" baseline="0"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SECTION BREAK</a:t>
            </a:r>
            <a:endParaRPr lang="ko-KR" alt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3728" y="2987427"/>
            <a:ext cx="4824536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Add text</a:t>
            </a:r>
            <a:endParaRPr lang="ko-KR" altLang="en-US" dirty="0"/>
          </a:p>
        </p:txBody>
      </p:sp>
      <p:sp>
        <p:nvSpPr>
          <p:cNvPr id="51" name="Rectangle 50"/>
          <p:cNvSpPr/>
          <p:nvPr userDrawn="1"/>
        </p:nvSpPr>
        <p:spPr>
          <a:xfrm>
            <a:off x="0" y="1"/>
            <a:ext cx="9144000" cy="836711"/>
          </a:xfrm>
          <a:prstGeom prst="rect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97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 userDrawn="1"/>
        </p:nvSpPr>
        <p:spPr>
          <a:xfrm>
            <a:off x="0" y="2569263"/>
            <a:ext cx="9144000" cy="1795842"/>
          </a:xfrm>
          <a:prstGeom prst="rect">
            <a:avLst/>
          </a:prstGeom>
          <a:gradFill>
            <a:gsLst>
              <a:gs pos="0">
                <a:srgbClr val="87BCE6">
                  <a:lumMod val="90000"/>
                </a:srgbClr>
              </a:gs>
              <a:gs pos="100000">
                <a:srgbClr val="87BCE6">
                  <a:lumMod val="9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3008666"/>
            <a:ext cx="9144000" cy="5333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97573"/>
            <a:ext cx="9144000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altLang="ko-KR" dirty="0" smtClean="0"/>
              <a:t>This text can be replaced with your own text</a:t>
            </a:r>
            <a:endParaRPr lang="ko-KR" altLang="en-US" dirty="0"/>
          </a:p>
        </p:txBody>
      </p:sp>
      <p:sp>
        <p:nvSpPr>
          <p:cNvPr id="11" name="Rectangle 9"/>
          <p:cNvSpPr/>
          <p:nvPr/>
        </p:nvSpPr>
        <p:spPr>
          <a:xfrm>
            <a:off x="2369197" y="497067"/>
            <a:ext cx="4289950" cy="2223538"/>
          </a:xfrm>
          <a:custGeom>
            <a:avLst/>
            <a:gdLst/>
            <a:ahLst/>
            <a:cxnLst/>
            <a:rect l="l" t="t" r="r" b="b"/>
            <a:pathLst>
              <a:path w="4248471" h="2202041">
                <a:moveTo>
                  <a:pt x="2195315" y="0"/>
                </a:moveTo>
                <a:cubicBezTo>
                  <a:pt x="2545430" y="0"/>
                  <a:pt x="2833617" y="265155"/>
                  <a:pt x="2866576" y="605976"/>
                </a:cubicBezTo>
                <a:cubicBezTo>
                  <a:pt x="2875686" y="603410"/>
                  <a:pt x="2884959" y="603182"/>
                  <a:pt x="2894284" y="603182"/>
                </a:cubicBezTo>
                <a:cubicBezTo>
                  <a:pt x="3098745" y="603182"/>
                  <a:pt x="3277663" y="712542"/>
                  <a:pt x="3373927" y="877045"/>
                </a:cubicBezTo>
                <a:cubicBezTo>
                  <a:pt x="3435296" y="855025"/>
                  <a:pt x="3501409" y="844880"/>
                  <a:pt x="3569891" y="844880"/>
                </a:cubicBezTo>
                <a:cubicBezTo>
                  <a:pt x="3944660" y="844880"/>
                  <a:pt x="4248471" y="1148691"/>
                  <a:pt x="4248471" y="1523461"/>
                </a:cubicBezTo>
                <a:cubicBezTo>
                  <a:pt x="4248471" y="1898230"/>
                  <a:pt x="3944660" y="2202041"/>
                  <a:pt x="3569891" y="2202041"/>
                </a:cubicBezTo>
                <a:lnTo>
                  <a:pt x="3492067" y="2195648"/>
                </a:lnTo>
                <a:cubicBezTo>
                  <a:pt x="3487847" y="2196816"/>
                  <a:pt x="3483540" y="2196944"/>
                  <a:pt x="3479202" y="2196944"/>
                </a:cubicBezTo>
                <a:lnTo>
                  <a:pt x="760842" y="2196944"/>
                </a:lnTo>
                <a:lnTo>
                  <a:pt x="745073" y="2195354"/>
                </a:lnTo>
                <a:cubicBezTo>
                  <a:pt x="723424" y="2200942"/>
                  <a:pt x="701131" y="2202041"/>
                  <a:pt x="678580" y="2202041"/>
                </a:cubicBezTo>
                <a:cubicBezTo>
                  <a:pt x="303811" y="2202041"/>
                  <a:pt x="0" y="1898230"/>
                  <a:pt x="0" y="1523461"/>
                </a:cubicBezTo>
                <a:cubicBezTo>
                  <a:pt x="0" y="1148691"/>
                  <a:pt x="303811" y="844880"/>
                  <a:pt x="678580" y="844880"/>
                </a:cubicBezTo>
                <a:lnTo>
                  <a:pt x="806884" y="857814"/>
                </a:lnTo>
                <a:cubicBezTo>
                  <a:pt x="856455" y="599210"/>
                  <a:pt x="1084014" y="404033"/>
                  <a:pt x="1357160" y="404033"/>
                </a:cubicBezTo>
                <a:cubicBezTo>
                  <a:pt x="1429251" y="404033"/>
                  <a:pt x="1498167" y="417628"/>
                  <a:pt x="1561008" y="443608"/>
                </a:cubicBezTo>
                <a:cubicBezTo>
                  <a:pt x="1654627" y="184259"/>
                  <a:pt x="1903453" y="0"/>
                  <a:pt x="2195315" y="0"/>
                </a:cubicBezTo>
                <a:close/>
              </a:path>
            </a:pathLst>
          </a:custGeom>
          <a:solidFill>
            <a:srgbClr val="87BCE6"/>
          </a:solidFill>
          <a:ln w="123825">
            <a:solidFill>
              <a:schemeClr val="bg1"/>
            </a:solidFill>
          </a:ln>
          <a:effectLst>
            <a:innerShdw blurRad="342900" dist="203200" dir="13500000">
              <a:schemeClr val="tx1">
                <a:alpha val="5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Group 46"/>
          <p:cNvGrpSpPr/>
          <p:nvPr userDrawn="1"/>
        </p:nvGrpSpPr>
        <p:grpSpPr>
          <a:xfrm>
            <a:off x="2379102" y="4239977"/>
            <a:ext cx="4547338" cy="1678964"/>
            <a:chOff x="2101904" y="4137629"/>
            <a:chExt cx="5101734" cy="1883659"/>
          </a:xfrm>
        </p:grpSpPr>
        <p:grpSp>
          <p:nvGrpSpPr>
            <p:cNvPr id="6" name="Group 5"/>
            <p:cNvGrpSpPr/>
            <p:nvPr/>
          </p:nvGrpSpPr>
          <p:grpSpPr>
            <a:xfrm>
              <a:off x="2101904" y="4951900"/>
              <a:ext cx="4824536" cy="1069388"/>
              <a:chOff x="2339752" y="4859497"/>
              <a:chExt cx="4824536" cy="1069388"/>
            </a:xfrm>
          </p:grpSpPr>
          <p:sp>
            <p:nvSpPr>
              <p:cNvPr id="37" name="Rounded Rectangle 3"/>
              <p:cNvSpPr/>
              <p:nvPr userDrawn="1"/>
            </p:nvSpPr>
            <p:spPr>
              <a:xfrm>
                <a:off x="2339752" y="4919055"/>
                <a:ext cx="1240591" cy="1009830"/>
              </a:xfrm>
              <a:custGeom>
                <a:avLst/>
                <a:gdLst/>
                <a:ahLst/>
                <a:cxnLst/>
                <a:rect l="l" t="t" r="r" b="b"/>
                <a:pathLst>
                  <a:path w="2481182" h="2019660">
                    <a:moveTo>
                      <a:pt x="1240591" y="1481245"/>
                    </a:moveTo>
                    <a:cubicBezTo>
                      <a:pt x="1201062" y="1481245"/>
                      <a:pt x="1169018" y="1511885"/>
                      <a:pt x="1169018" y="1549682"/>
                    </a:cubicBezTo>
                    <a:cubicBezTo>
                      <a:pt x="1169018" y="1587479"/>
                      <a:pt x="1201062" y="1618119"/>
                      <a:pt x="1240591" y="1618119"/>
                    </a:cubicBezTo>
                    <a:cubicBezTo>
                      <a:pt x="1280120" y="1618119"/>
                      <a:pt x="1312164" y="1587479"/>
                      <a:pt x="1312164" y="1549682"/>
                    </a:cubicBezTo>
                    <a:cubicBezTo>
                      <a:pt x="1312164" y="1511885"/>
                      <a:pt x="1280120" y="1481245"/>
                      <a:pt x="1240591" y="1481245"/>
                    </a:cubicBezTo>
                    <a:close/>
                    <a:moveTo>
                      <a:pt x="95430" y="81527"/>
                    </a:moveTo>
                    <a:lnTo>
                      <a:pt x="95430" y="91249"/>
                    </a:lnTo>
                    <a:lnTo>
                      <a:pt x="95430" y="1336786"/>
                    </a:lnTo>
                    <a:lnTo>
                      <a:pt x="95430" y="1414360"/>
                    </a:lnTo>
                    <a:lnTo>
                      <a:pt x="2385752" y="1414360"/>
                    </a:lnTo>
                    <a:lnTo>
                      <a:pt x="2385752" y="1336786"/>
                    </a:lnTo>
                    <a:lnTo>
                      <a:pt x="2385752" y="91249"/>
                    </a:lnTo>
                    <a:lnTo>
                      <a:pt x="2385752" y="81527"/>
                    </a:lnTo>
                    <a:close/>
                    <a:moveTo>
                      <a:pt x="82232" y="0"/>
                    </a:moveTo>
                    <a:lnTo>
                      <a:pt x="2398950" y="0"/>
                    </a:lnTo>
                    <a:cubicBezTo>
                      <a:pt x="2444366" y="0"/>
                      <a:pt x="2481182" y="33399"/>
                      <a:pt x="2481182" y="74597"/>
                    </a:cubicBezTo>
                    <a:lnTo>
                      <a:pt x="2481182" y="1613510"/>
                    </a:lnTo>
                    <a:cubicBezTo>
                      <a:pt x="2481182" y="1654709"/>
                      <a:pt x="2444366" y="1688107"/>
                      <a:pt x="2398950" y="1688107"/>
                    </a:cubicBezTo>
                    <a:lnTo>
                      <a:pt x="1569038" y="1688107"/>
                    </a:lnTo>
                    <a:lnTo>
                      <a:pt x="1643796" y="1974036"/>
                    </a:lnTo>
                    <a:lnTo>
                      <a:pt x="1876791" y="1974036"/>
                    </a:lnTo>
                    <a:cubicBezTo>
                      <a:pt x="1881184" y="1974036"/>
                      <a:pt x="1884744" y="1977440"/>
                      <a:pt x="1884744" y="1981640"/>
                    </a:cubicBezTo>
                    <a:lnTo>
                      <a:pt x="1884744" y="2012056"/>
                    </a:lnTo>
                    <a:cubicBezTo>
                      <a:pt x="1884744" y="2016256"/>
                      <a:pt x="1881184" y="2019660"/>
                      <a:pt x="1876791" y="2019660"/>
                    </a:cubicBezTo>
                    <a:lnTo>
                      <a:pt x="604391" y="2019660"/>
                    </a:lnTo>
                    <a:cubicBezTo>
                      <a:pt x="599998" y="2019660"/>
                      <a:pt x="596438" y="2016256"/>
                      <a:pt x="596438" y="2012056"/>
                    </a:cubicBezTo>
                    <a:lnTo>
                      <a:pt x="596438" y="1981640"/>
                    </a:lnTo>
                    <a:cubicBezTo>
                      <a:pt x="596438" y="1977440"/>
                      <a:pt x="599998" y="1974036"/>
                      <a:pt x="604391" y="1974036"/>
                    </a:cubicBezTo>
                    <a:lnTo>
                      <a:pt x="837388" y="1974036"/>
                    </a:lnTo>
                    <a:lnTo>
                      <a:pt x="912145" y="1688107"/>
                    </a:lnTo>
                    <a:lnTo>
                      <a:pt x="82232" y="1688107"/>
                    </a:lnTo>
                    <a:cubicBezTo>
                      <a:pt x="36817" y="1688107"/>
                      <a:pt x="0" y="1654709"/>
                      <a:pt x="0" y="1613510"/>
                    </a:cubicBezTo>
                    <a:lnTo>
                      <a:pt x="0" y="74597"/>
                    </a:lnTo>
                    <a:cubicBezTo>
                      <a:pt x="0" y="33399"/>
                      <a:pt x="36817" y="0"/>
                      <a:pt x="8223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38" name="Trapezoid 18"/>
              <p:cNvSpPr/>
              <p:nvPr userDrawn="1"/>
            </p:nvSpPr>
            <p:spPr>
              <a:xfrm rot="10800000">
                <a:off x="4560441" y="5113922"/>
                <a:ext cx="1472823" cy="814962"/>
              </a:xfrm>
              <a:custGeom>
                <a:avLst/>
                <a:gdLst/>
                <a:ahLst/>
                <a:cxnLst/>
                <a:rect l="l" t="t" r="r" b="b"/>
                <a:pathLst>
                  <a:path w="2513902" h="1391026">
                    <a:moveTo>
                      <a:pt x="1390337" y="97116"/>
                    </a:moveTo>
                    <a:lnTo>
                      <a:pt x="1390337" y="72919"/>
                    </a:lnTo>
                    <a:lnTo>
                      <a:pt x="1123565" y="72919"/>
                    </a:lnTo>
                    <a:lnTo>
                      <a:pt x="1123565" y="97116"/>
                    </a:lnTo>
                    <a:close/>
                    <a:moveTo>
                      <a:pt x="2178715" y="1323989"/>
                    </a:moveTo>
                    <a:lnTo>
                      <a:pt x="2178715" y="217871"/>
                    </a:lnTo>
                    <a:lnTo>
                      <a:pt x="335187" y="217871"/>
                    </a:lnTo>
                    <a:lnTo>
                      <a:pt x="335187" y="1323989"/>
                    </a:lnTo>
                    <a:close/>
                    <a:moveTo>
                      <a:pt x="2190205" y="1391026"/>
                    </a:moveTo>
                    <a:lnTo>
                      <a:pt x="323696" y="1391026"/>
                    </a:lnTo>
                    <a:cubicBezTo>
                      <a:pt x="293019" y="1391026"/>
                      <a:pt x="268149" y="1366157"/>
                      <a:pt x="268149" y="1335479"/>
                    </a:cubicBezTo>
                    <a:lnTo>
                      <a:pt x="268149" y="117315"/>
                    </a:lnTo>
                    <a:lnTo>
                      <a:pt x="0" y="117315"/>
                    </a:lnTo>
                    <a:lnTo>
                      <a:pt x="0" y="50278"/>
                    </a:lnTo>
                    <a:lnTo>
                      <a:pt x="65286" y="0"/>
                    </a:lnTo>
                    <a:lnTo>
                      <a:pt x="2448616" y="0"/>
                    </a:lnTo>
                    <a:lnTo>
                      <a:pt x="2513902" y="50278"/>
                    </a:lnTo>
                    <a:lnTo>
                      <a:pt x="2513902" y="117315"/>
                    </a:lnTo>
                    <a:lnTo>
                      <a:pt x="2245752" y="117315"/>
                    </a:lnTo>
                    <a:lnTo>
                      <a:pt x="2245752" y="1335479"/>
                    </a:lnTo>
                    <a:cubicBezTo>
                      <a:pt x="2245752" y="1366157"/>
                      <a:pt x="2220883" y="1391026"/>
                      <a:pt x="2190205" y="1391026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39" name="Rounded Rectangle 1"/>
              <p:cNvSpPr/>
              <p:nvPr userDrawn="1"/>
            </p:nvSpPr>
            <p:spPr>
              <a:xfrm>
                <a:off x="6300192" y="4859497"/>
                <a:ext cx="864096" cy="1069388"/>
              </a:xfrm>
              <a:custGeom>
                <a:avLst/>
                <a:gdLst/>
                <a:ahLst/>
                <a:cxnLst/>
                <a:rect l="l" t="t" r="r" b="b"/>
                <a:pathLst>
                  <a:path w="1387147" h="1716705">
                    <a:moveTo>
                      <a:pt x="693574" y="1598312"/>
                    </a:moveTo>
                    <a:cubicBezTo>
                      <a:pt x="669540" y="1598312"/>
                      <a:pt x="650057" y="1615772"/>
                      <a:pt x="650057" y="1637311"/>
                    </a:cubicBezTo>
                    <a:cubicBezTo>
                      <a:pt x="650057" y="1658850"/>
                      <a:pt x="669540" y="1676310"/>
                      <a:pt x="693574" y="1676310"/>
                    </a:cubicBezTo>
                    <a:cubicBezTo>
                      <a:pt x="717608" y="1676310"/>
                      <a:pt x="737091" y="1658850"/>
                      <a:pt x="737091" y="1637311"/>
                    </a:cubicBezTo>
                    <a:cubicBezTo>
                      <a:pt x="737091" y="1615772"/>
                      <a:pt x="717608" y="1598312"/>
                      <a:pt x="693574" y="1598312"/>
                    </a:cubicBezTo>
                    <a:close/>
                    <a:moveTo>
                      <a:pt x="153667" y="149279"/>
                    </a:moveTo>
                    <a:lnTo>
                      <a:pt x="153667" y="1567427"/>
                    </a:lnTo>
                    <a:lnTo>
                      <a:pt x="1233481" y="1567427"/>
                    </a:lnTo>
                    <a:lnTo>
                      <a:pt x="1233481" y="149279"/>
                    </a:lnTo>
                    <a:close/>
                    <a:moveTo>
                      <a:pt x="82660" y="0"/>
                    </a:moveTo>
                    <a:lnTo>
                      <a:pt x="1304487" y="0"/>
                    </a:lnTo>
                    <a:cubicBezTo>
                      <a:pt x="1350139" y="0"/>
                      <a:pt x="1387147" y="33166"/>
                      <a:pt x="1387147" y="74078"/>
                    </a:cubicBezTo>
                    <a:lnTo>
                      <a:pt x="1387147" y="1642627"/>
                    </a:lnTo>
                    <a:cubicBezTo>
                      <a:pt x="1387147" y="1683539"/>
                      <a:pt x="1350139" y="1716705"/>
                      <a:pt x="1304487" y="1716705"/>
                    </a:cubicBezTo>
                    <a:lnTo>
                      <a:pt x="82660" y="1716705"/>
                    </a:lnTo>
                    <a:cubicBezTo>
                      <a:pt x="37009" y="1716705"/>
                      <a:pt x="0" y="1683539"/>
                      <a:pt x="0" y="1642627"/>
                    </a:cubicBezTo>
                    <a:lnTo>
                      <a:pt x="0" y="74078"/>
                    </a:lnTo>
                    <a:cubicBezTo>
                      <a:pt x="0" y="33166"/>
                      <a:pt x="37009" y="0"/>
                      <a:pt x="826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3847270" y="5185931"/>
                <a:ext cx="446244" cy="742954"/>
                <a:chOff x="7010090" y="4061333"/>
                <a:chExt cx="1017956" cy="1694798"/>
              </a:xfrm>
            </p:grpSpPr>
            <p:sp>
              <p:nvSpPr>
                <p:cNvPr id="41" name="Freeform 6"/>
                <p:cNvSpPr>
                  <a:spLocks noEditPoints="1"/>
                </p:cNvSpPr>
                <p:nvPr/>
              </p:nvSpPr>
              <p:spPr bwMode="auto">
                <a:xfrm>
                  <a:off x="7010090" y="4061333"/>
                  <a:ext cx="1017956" cy="1694798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42" name="Rounded Rectangle 41"/>
                <p:cNvSpPr/>
                <p:nvPr/>
              </p:nvSpPr>
              <p:spPr>
                <a:xfrm>
                  <a:off x="7400217" y="4139140"/>
                  <a:ext cx="237701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7BCE6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7445599" y="5566916"/>
                  <a:ext cx="146938" cy="146938"/>
                </a:xfrm>
                <a:prstGeom prst="ellipse">
                  <a:avLst/>
                </a:prstGeom>
                <a:solidFill>
                  <a:srgbClr val="87BCE6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" name="Freeform 6"/>
            <p:cNvSpPr/>
            <p:nvPr/>
          </p:nvSpPr>
          <p:spPr>
            <a:xfrm>
              <a:off x="2704135" y="4147568"/>
              <a:ext cx="1063487" cy="884583"/>
            </a:xfrm>
            <a:custGeom>
              <a:avLst/>
              <a:gdLst>
                <a:gd name="connsiteX0" fmla="*/ 0 w 1063487"/>
                <a:gd name="connsiteY0" fmla="*/ 993913 h 993913"/>
                <a:gd name="connsiteX1" fmla="*/ 0 w 1063487"/>
                <a:gd name="connsiteY1" fmla="*/ 636104 h 993913"/>
                <a:gd name="connsiteX2" fmla="*/ 1063487 w 1063487"/>
                <a:gd name="connsiteY2" fmla="*/ 636104 h 993913"/>
                <a:gd name="connsiteX3" fmla="*/ 1063487 w 1063487"/>
                <a:gd name="connsiteY3" fmla="*/ 0 h 9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3487" h="993913">
                  <a:moveTo>
                    <a:pt x="0" y="993913"/>
                  </a:moveTo>
                  <a:lnTo>
                    <a:pt x="0" y="636104"/>
                  </a:lnTo>
                  <a:lnTo>
                    <a:pt x="1063487" y="636104"/>
                  </a:lnTo>
                  <a:lnTo>
                    <a:pt x="1063487" y="0"/>
                  </a:lnTo>
                </a:path>
              </a:pathLst>
            </a:custGeom>
            <a:ln w="254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3827256" y="4147568"/>
              <a:ext cx="447261" cy="1152939"/>
            </a:xfrm>
            <a:custGeom>
              <a:avLst/>
              <a:gdLst>
                <a:gd name="connsiteX0" fmla="*/ 0 w 447261"/>
                <a:gd name="connsiteY0" fmla="*/ 1242391 h 1242391"/>
                <a:gd name="connsiteX1" fmla="*/ 0 w 447261"/>
                <a:gd name="connsiteY1" fmla="*/ 805070 h 1242391"/>
                <a:gd name="connsiteX2" fmla="*/ 447261 w 447261"/>
                <a:gd name="connsiteY2" fmla="*/ 805070 h 1242391"/>
                <a:gd name="connsiteX3" fmla="*/ 447261 w 447261"/>
                <a:gd name="connsiteY3" fmla="*/ 0 h 124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261" h="1242391">
                  <a:moveTo>
                    <a:pt x="0" y="1242391"/>
                  </a:moveTo>
                  <a:lnTo>
                    <a:pt x="0" y="805070"/>
                  </a:lnTo>
                  <a:lnTo>
                    <a:pt x="447261" y="805070"/>
                  </a:lnTo>
                  <a:lnTo>
                    <a:pt x="447261" y="0"/>
                  </a:lnTo>
                </a:path>
              </a:pathLst>
            </a:custGeom>
            <a:ln w="254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4761535" y="4147568"/>
              <a:ext cx="288234" cy="1083365"/>
            </a:xfrm>
            <a:custGeom>
              <a:avLst/>
              <a:gdLst>
                <a:gd name="connsiteX0" fmla="*/ 288234 w 288234"/>
                <a:gd name="connsiteY0" fmla="*/ 1083365 h 1083365"/>
                <a:gd name="connsiteX1" fmla="*/ 288234 w 288234"/>
                <a:gd name="connsiteY1" fmla="*/ 735496 h 1083365"/>
                <a:gd name="connsiteX2" fmla="*/ 0 w 288234"/>
                <a:gd name="connsiteY2" fmla="*/ 735496 h 1083365"/>
                <a:gd name="connsiteX3" fmla="*/ 0 w 288234"/>
                <a:gd name="connsiteY3" fmla="*/ 0 h 108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34" h="1083365">
                  <a:moveTo>
                    <a:pt x="288234" y="1083365"/>
                  </a:moveTo>
                  <a:lnTo>
                    <a:pt x="288234" y="735496"/>
                  </a:lnTo>
                  <a:lnTo>
                    <a:pt x="0" y="73549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5278369" y="4137629"/>
              <a:ext cx="1222513" cy="854765"/>
            </a:xfrm>
            <a:custGeom>
              <a:avLst/>
              <a:gdLst>
                <a:gd name="connsiteX0" fmla="*/ 1222513 w 1222513"/>
                <a:gd name="connsiteY0" fmla="*/ 854765 h 854765"/>
                <a:gd name="connsiteX1" fmla="*/ 1222513 w 1222513"/>
                <a:gd name="connsiteY1" fmla="*/ 457200 h 854765"/>
                <a:gd name="connsiteX2" fmla="*/ 0 w 1222513"/>
                <a:gd name="connsiteY2" fmla="*/ 457200 h 854765"/>
                <a:gd name="connsiteX3" fmla="*/ 0 w 1222513"/>
                <a:gd name="connsiteY3" fmla="*/ 0 h 85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2513" h="854765">
                  <a:moveTo>
                    <a:pt x="1222513" y="854765"/>
                  </a:moveTo>
                  <a:lnTo>
                    <a:pt x="1222513" y="457200"/>
                  </a:lnTo>
                  <a:lnTo>
                    <a:pt x="0" y="45720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7" descr="F:\002-KIMS BUSINESS\007-bizdesign.tv\000-PPT FOR KMONG\PNG-아이콘\001-비즈니스\수정\와이파이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6402" y="4777878"/>
              <a:ext cx="253020" cy="254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7" descr="F:\002-KIMS BUSINESS\007-bizdesign.tv\000-PPT FOR KMONG\PNG-아이콘\001-비즈니스\수정\와이파이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9572" y="5046234"/>
              <a:ext cx="253020" cy="254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F:\002-KIMS BUSINESS\007-bizdesign.tv\000-PPT FOR KMONG\PNG-아이콘\001-비즈니스\수정\와이파이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6605" y="4976660"/>
              <a:ext cx="253020" cy="254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7" descr="F:\002-KIMS BUSINESS\007-bizdesign.tv\000-PPT FOR KMONG\PNG-아이콘\001-비즈니스\수정\와이파이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618" y="4738121"/>
              <a:ext cx="253020" cy="254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2824419" y="1695988"/>
            <a:ext cx="437385" cy="437385"/>
            <a:chOff x="1187624" y="1772816"/>
            <a:chExt cx="576064" cy="576064"/>
          </a:xfrm>
        </p:grpSpPr>
        <p:sp>
          <p:nvSpPr>
            <p:cNvPr id="35" name="Rounded Rectangle 34"/>
            <p:cNvSpPr/>
            <p:nvPr/>
          </p:nvSpPr>
          <p:spPr>
            <a:xfrm>
              <a:off x="1187624" y="1772816"/>
              <a:ext cx="576064" cy="576064"/>
            </a:xfrm>
            <a:prstGeom prst="roundRect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Picture 4" descr="F:\002-KIMS BUSINESS\007-bizdesign.tv\000-PPT FOR KMONG\PNG-아이콘\001-비즈니스\수정\트위터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6303" y="1911495"/>
              <a:ext cx="298706" cy="298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ounded Rectangle 16"/>
          <p:cNvSpPr/>
          <p:nvPr/>
        </p:nvSpPr>
        <p:spPr>
          <a:xfrm>
            <a:off x="3545656" y="1403298"/>
            <a:ext cx="437385" cy="437385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ounded Rectangle 17"/>
          <p:cNvSpPr/>
          <p:nvPr/>
        </p:nvSpPr>
        <p:spPr>
          <a:xfrm>
            <a:off x="3892812" y="2075666"/>
            <a:ext cx="437385" cy="437385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ounded Rectangle 18"/>
          <p:cNvSpPr/>
          <p:nvPr/>
        </p:nvSpPr>
        <p:spPr>
          <a:xfrm>
            <a:off x="4238528" y="911699"/>
            <a:ext cx="437385" cy="437385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/>
        </p:nvSpPr>
        <p:spPr>
          <a:xfrm>
            <a:off x="5064439" y="1425664"/>
            <a:ext cx="437385" cy="437385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ounded Rectangle 20"/>
          <p:cNvSpPr/>
          <p:nvPr/>
        </p:nvSpPr>
        <p:spPr>
          <a:xfrm>
            <a:off x="5795416" y="1649195"/>
            <a:ext cx="437385" cy="437385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ounded Rectangle 21"/>
          <p:cNvSpPr/>
          <p:nvPr/>
        </p:nvSpPr>
        <p:spPr>
          <a:xfrm>
            <a:off x="4905652" y="2097449"/>
            <a:ext cx="437385" cy="437385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ounded Rectangle 22"/>
          <p:cNvSpPr/>
          <p:nvPr/>
        </p:nvSpPr>
        <p:spPr>
          <a:xfrm>
            <a:off x="4433250" y="1585507"/>
            <a:ext cx="383164" cy="383164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ounded Rectangle 23"/>
          <p:cNvSpPr/>
          <p:nvPr/>
        </p:nvSpPr>
        <p:spPr>
          <a:xfrm>
            <a:off x="3266187" y="2226028"/>
            <a:ext cx="343235" cy="343235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ounded Rectangle 24"/>
          <p:cNvSpPr/>
          <p:nvPr/>
        </p:nvSpPr>
        <p:spPr>
          <a:xfrm>
            <a:off x="5582984" y="2225259"/>
            <a:ext cx="306642" cy="306642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3" descr="F:\002-KIMS BUSINESS\007-bizdesign.tv\000-PPT FOR KMONG\PNG-아이콘\001-비즈니스\수정\트위터-새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592" y="1034701"/>
            <a:ext cx="273272" cy="19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F:\002-KIMS BUSINESS\007-bizdesign.tv\000-PPT FOR KMONG\PNG-아이콘\001-비즈니스\수정\페이스북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326" y="1656049"/>
            <a:ext cx="129011" cy="27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7" descr="F:\002-KIMS BUSINESS\007-bizdesign.tv\000-PPT FOR KMONG\PNG-아이콘\001-비즈니스\기본-1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317" y="1484336"/>
            <a:ext cx="337591" cy="33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7" descr="F:\002-KIMS BUSINESS\007-bizdesign.tv\000-PPT FOR KMONG\PNG-아이콘\001-비즈니스\수정\폴더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049" y="2180264"/>
            <a:ext cx="296909" cy="23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 descr="F:\002-KIMS BUSINESS\007-bizdesign.tv\000-PPT FOR KMONG\PNG-아이콘\001-비즈니스\수정\Downloads-Library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420" y="2269491"/>
            <a:ext cx="145029" cy="22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14" t="12458" r="29776" b="15653"/>
          <a:stretch/>
        </p:blipFill>
        <p:spPr>
          <a:xfrm>
            <a:off x="3625831" y="1495240"/>
            <a:ext cx="288242" cy="25881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9" t="11419" r="13876" b="4363"/>
          <a:stretch/>
        </p:blipFill>
        <p:spPr>
          <a:xfrm>
            <a:off x="5865135" y="1778495"/>
            <a:ext cx="319718" cy="21194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36" t="10023" r="30656" b="10851"/>
          <a:stretch/>
        </p:blipFill>
        <p:spPr>
          <a:xfrm>
            <a:off x="3344291" y="2275778"/>
            <a:ext cx="212251" cy="2437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47" t="15053" r="19811" b="13966"/>
          <a:stretch/>
        </p:blipFill>
        <p:spPr>
          <a:xfrm>
            <a:off x="4988717" y="2208950"/>
            <a:ext cx="297078" cy="21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5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 userDrawn="1"/>
        </p:nvSpPr>
        <p:spPr>
          <a:xfrm flipH="1">
            <a:off x="0" y="774510"/>
            <a:ext cx="9144000" cy="5678826"/>
          </a:xfrm>
          <a:custGeom>
            <a:avLst/>
            <a:gdLst/>
            <a:ahLst/>
            <a:cxnLst/>
            <a:rect l="l" t="t" r="r" b="b"/>
            <a:pathLst>
              <a:path w="9144000" h="6093296">
                <a:moveTo>
                  <a:pt x="1926521" y="0"/>
                </a:moveTo>
                <a:cubicBezTo>
                  <a:pt x="1667186" y="0"/>
                  <a:pt x="1446090" y="163724"/>
                  <a:pt x="1362904" y="394170"/>
                </a:cubicBezTo>
                <a:cubicBezTo>
                  <a:pt x="1307066" y="371085"/>
                  <a:pt x="1245831" y="359005"/>
                  <a:pt x="1181774" y="359005"/>
                </a:cubicBezTo>
                <a:cubicBezTo>
                  <a:pt x="1020813" y="359005"/>
                  <a:pt x="877668" y="435283"/>
                  <a:pt x="787859" y="554616"/>
                </a:cubicBezTo>
                <a:cubicBezTo>
                  <a:pt x="708697" y="355991"/>
                  <a:pt x="514456" y="216024"/>
                  <a:pt x="287524" y="216024"/>
                </a:cubicBezTo>
                <a:cubicBezTo>
                  <a:pt x="181543" y="216024"/>
                  <a:pt x="82691" y="246552"/>
                  <a:pt x="0" y="300426"/>
                </a:cubicBezTo>
                <a:lnTo>
                  <a:pt x="0" y="1133286"/>
                </a:lnTo>
                <a:lnTo>
                  <a:pt x="0" y="1513492"/>
                </a:lnTo>
                <a:lnTo>
                  <a:pt x="0" y="6093296"/>
                </a:lnTo>
                <a:lnTo>
                  <a:pt x="9144000" y="6093296"/>
                </a:lnTo>
                <a:lnTo>
                  <a:pt x="9144000" y="2262043"/>
                </a:lnTo>
                <a:lnTo>
                  <a:pt x="9144000" y="1133286"/>
                </a:lnTo>
                <a:lnTo>
                  <a:pt x="9144000" y="368147"/>
                </a:lnTo>
                <a:cubicBezTo>
                  <a:pt x="9067704" y="330068"/>
                  <a:pt x="8981472" y="309938"/>
                  <a:pt x="8890539" y="309938"/>
                </a:cubicBezTo>
                <a:cubicBezTo>
                  <a:pt x="8723840" y="309938"/>
                  <a:pt x="8572940" y="377587"/>
                  <a:pt x="8464899" y="487702"/>
                </a:cubicBezTo>
                <a:cubicBezTo>
                  <a:pt x="8375008" y="415489"/>
                  <a:pt x="8260598" y="373562"/>
                  <a:pt x="8136396" y="373562"/>
                </a:cubicBezTo>
                <a:cubicBezTo>
                  <a:pt x="8041032" y="373562"/>
                  <a:pt x="7951442" y="398279"/>
                  <a:pt x="7874897" y="443838"/>
                </a:cubicBezTo>
                <a:cubicBezTo>
                  <a:pt x="7824331" y="363199"/>
                  <a:pt x="7734539" y="309938"/>
                  <a:pt x="7632306" y="309938"/>
                </a:cubicBezTo>
                <a:cubicBezTo>
                  <a:pt x="7583813" y="309938"/>
                  <a:pt x="7538118" y="321922"/>
                  <a:pt x="7498645" y="344268"/>
                </a:cubicBezTo>
                <a:cubicBezTo>
                  <a:pt x="7413333" y="287107"/>
                  <a:pt x="7310680" y="253988"/>
                  <a:pt x="7200292" y="253988"/>
                </a:cubicBezTo>
                <a:cubicBezTo>
                  <a:pt x="7017358" y="253988"/>
                  <a:pt x="6855668" y="344942"/>
                  <a:pt x="6758666" y="484580"/>
                </a:cubicBezTo>
                <a:cubicBezTo>
                  <a:pt x="6681390" y="422305"/>
                  <a:pt x="6582929" y="386138"/>
                  <a:pt x="6476020" y="386138"/>
                </a:cubicBezTo>
                <a:cubicBezTo>
                  <a:pt x="6288222" y="386138"/>
                  <a:pt x="6126490" y="497740"/>
                  <a:pt x="6054462" y="658665"/>
                </a:cubicBezTo>
                <a:cubicBezTo>
                  <a:pt x="5957473" y="521175"/>
                  <a:pt x="5797203" y="432048"/>
                  <a:pt x="5616116" y="432048"/>
                </a:cubicBezTo>
                <a:cubicBezTo>
                  <a:pt x="5520752" y="432048"/>
                  <a:pt x="5431162" y="456765"/>
                  <a:pt x="5354617" y="502324"/>
                </a:cubicBezTo>
                <a:cubicBezTo>
                  <a:pt x="5304051" y="421685"/>
                  <a:pt x="5214259" y="368424"/>
                  <a:pt x="5112026" y="368424"/>
                </a:cubicBezTo>
                <a:cubicBezTo>
                  <a:pt x="5063533" y="368424"/>
                  <a:pt x="5017838" y="380408"/>
                  <a:pt x="4978365" y="402754"/>
                </a:cubicBezTo>
                <a:cubicBezTo>
                  <a:pt x="4893053" y="345593"/>
                  <a:pt x="4790400" y="312474"/>
                  <a:pt x="4680012" y="312474"/>
                </a:cubicBezTo>
                <a:cubicBezTo>
                  <a:pt x="4497078" y="312474"/>
                  <a:pt x="4335388" y="403428"/>
                  <a:pt x="4238386" y="543066"/>
                </a:cubicBezTo>
                <a:cubicBezTo>
                  <a:pt x="4161109" y="480791"/>
                  <a:pt x="4062648" y="444624"/>
                  <a:pt x="3955740" y="444624"/>
                </a:cubicBezTo>
                <a:cubicBezTo>
                  <a:pt x="3885352" y="444624"/>
                  <a:pt x="3818625" y="460302"/>
                  <a:pt x="3759452" y="489616"/>
                </a:cubicBezTo>
                <a:cubicBezTo>
                  <a:pt x="3694545" y="414889"/>
                  <a:pt x="3598639" y="368424"/>
                  <a:pt x="3491880" y="368424"/>
                </a:cubicBezTo>
                <a:cubicBezTo>
                  <a:pt x="3366157" y="368424"/>
                  <a:pt x="3255485" y="432864"/>
                  <a:pt x="3191398" y="530720"/>
                </a:cubicBezTo>
                <a:cubicBezTo>
                  <a:pt x="3094750" y="430132"/>
                  <a:pt x="2958484" y="368424"/>
                  <a:pt x="2807804" y="368424"/>
                </a:cubicBezTo>
                <a:cubicBezTo>
                  <a:pt x="2696721" y="368424"/>
                  <a:pt x="2593471" y="401961"/>
                  <a:pt x="2507741" y="459632"/>
                </a:cubicBezTo>
                <a:cubicBezTo>
                  <a:pt x="2447571" y="195451"/>
                  <a:pt x="2209870" y="0"/>
                  <a:pt x="1926521" y="0"/>
                </a:cubicBezTo>
                <a:close/>
              </a:path>
            </a:pathLst>
          </a:custGeom>
          <a:solidFill>
            <a:schemeClr val="bg1"/>
          </a:solidFill>
          <a:ln w="666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93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flipH="1">
            <a:off x="0" y="0"/>
            <a:ext cx="3995936" cy="6453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995936" y="155982"/>
            <a:ext cx="5148064" cy="710877"/>
          </a:xfrm>
          <a:prstGeom prst="rect">
            <a:avLst/>
          </a:prstGeom>
        </p:spPr>
        <p:txBody>
          <a:bodyPr lIns="288000" anchor="ctr">
            <a:noAutofit/>
          </a:bodyPr>
          <a:lstStyle>
            <a:lvl1pPr algn="l">
              <a:defRPr sz="44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BASIC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2145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563888" y="-9526"/>
            <a:ext cx="5580112" cy="6462861"/>
          </a:xfrm>
          <a:custGeom>
            <a:avLst/>
            <a:gdLst>
              <a:gd name="connsiteX0" fmla="*/ 0 w 5148064"/>
              <a:gd name="connsiteY0" fmla="*/ 0 h 6453336"/>
              <a:gd name="connsiteX1" fmla="*/ 5148064 w 5148064"/>
              <a:gd name="connsiteY1" fmla="*/ 0 h 6453336"/>
              <a:gd name="connsiteX2" fmla="*/ 5148064 w 5148064"/>
              <a:gd name="connsiteY2" fmla="*/ 6453336 h 6453336"/>
              <a:gd name="connsiteX3" fmla="*/ 0 w 5148064"/>
              <a:gd name="connsiteY3" fmla="*/ 6453336 h 6453336"/>
              <a:gd name="connsiteX4" fmla="*/ 0 w 5148064"/>
              <a:gd name="connsiteY4" fmla="*/ 0 h 6453336"/>
              <a:gd name="connsiteX0" fmla="*/ 1676400 w 5148064"/>
              <a:gd name="connsiteY0" fmla="*/ 0 h 6462861"/>
              <a:gd name="connsiteX1" fmla="*/ 5148064 w 5148064"/>
              <a:gd name="connsiteY1" fmla="*/ 9525 h 6462861"/>
              <a:gd name="connsiteX2" fmla="*/ 5148064 w 5148064"/>
              <a:gd name="connsiteY2" fmla="*/ 6462861 h 6462861"/>
              <a:gd name="connsiteX3" fmla="*/ 0 w 5148064"/>
              <a:gd name="connsiteY3" fmla="*/ 6462861 h 6462861"/>
              <a:gd name="connsiteX4" fmla="*/ 1676400 w 5148064"/>
              <a:gd name="connsiteY4" fmla="*/ 0 h 646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8064" h="6462861">
                <a:moveTo>
                  <a:pt x="1676400" y="0"/>
                </a:moveTo>
                <a:lnTo>
                  <a:pt x="5148064" y="9525"/>
                </a:lnTo>
                <a:lnTo>
                  <a:pt x="5148064" y="6462861"/>
                </a:lnTo>
                <a:lnTo>
                  <a:pt x="0" y="6462861"/>
                </a:lnTo>
                <a:lnTo>
                  <a:pt x="16764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0" y="155982"/>
            <a:ext cx="5292080" cy="1400810"/>
          </a:xfrm>
          <a:prstGeom prst="rect">
            <a:avLst/>
          </a:prstGeom>
        </p:spPr>
        <p:txBody>
          <a:bodyPr lIns="288000" anchor="ctr">
            <a:noAutofit/>
          </a:bodyPr>
          <a:lstStyle>
            <a:lvl1pPr algn="l">
              <a:defRPr sz="44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BASIC</a:t>
            </a:r>
            <a:br>
              <a:rPr lang="en-US" altLang="ko-KR" dirty="0" smtClean="0"/>
            </a:br>
            <a:r>
              <a:rPr lang="en-US" altLang="ko-KR" dirty="0" smtClean="0"/>
              <a:t>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176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9"/>
          <p:cNvSpPr/>
          <p:nvPr userDrawn="1"/>
        </p:nvSpPr>
        <p:spPr>
          <a:xfrm>
            <a:off x="436959" y="249789"/>
            <a:ext cx="3775002" cy="1956634"/>
          </a:xfrm>
          <a:custGeom>
            <a:avLst/>
            <a:gdLst/>
            <a:ahLst/>
            <a:cxnLst/>
            <a:rect l="l" t="t" r="r" b="b"/>
            <a:pathLst>
              <a:path w="4248471" h="2202041">
                <a:moveTo>
                  <a:pt x="2195315" y="0"/>
                </a:moveTo>
                <a:cubicBezTo>
                  <a:pt x="2545430" y="0"/>
                  <a:pt x="2833617" y="265155"/>
                  <a:pt x="2866576" y="605976"/>
                </a:cubicBezTo>
                <a:cubicBezTo>
                  <a:pt x="2875686" y="603410"/>
                  <a:pt x="2884959" y="603182"/>
                  <a:pt x="2894284" y="603182"/>
                </a:cubicBezTo>
                <a:cubicBezTo>
                  <a:pt x="3098745" y="603182"/>
                  <a:pt x="3277663" y="712542"/>
                  <a:pt x="3373927" y="877045"/>
                </a:cubicBezTo>
                <a:cubicBezTo>
                  <a:pt x="3435296" y="855025"/>
                  <a:pt x="3501409" y="844880"/>
                  <a:pt x="3569891" y="844880"/>
                </a:cubicBezTo>
                <a:cubicBezTo>
                  <a:pt x="3944660" y="844880"/>
                  <a:pt x="4248471" y="1148691"/>
                  <a:pt x="4248471" y="1523461"/>
                </a:cubicBezTo>
                <a:cubicBezTo>
                  <a:pt x="4248471" y="1898230"/>
                  <a:pt x="3944660" y="2202041"/>
                  <a:pt x="3569891" y="2202041"/>
                </a:cubicBezTo>
                <a:lnTo>
                  <a:pt x="3492067" y="2195648"/>
                </a:lnTo>
                <a:cubicBezTo>
                  <a:pt x="3487847" y="2196816"/>
                  <a:pt x="3483540" y="2196944"/>
                  <a:pt x="3479202" y="2196944"/>
                </a:cubicBezTo>
                <a:lnTo>
                  <a:pt x="760842" y="2196944"/>
                </a:lnTo>
                <a:lnTo>
                  <a:pt x="745073" y="2195354"/>
                </a:lnTo>
                <a:cubicBezTo>
                  <a:pt x="723424" y="2200942"/>
                  <a:pt x="701131" y="2202041"/>
                  <a:pt x="678580" y="2202041"/>
                </a:cubicBezTo>
                <a:cubicBezTo>
                  <a:pt x="303811" y="2202041"/>
                  <a:pt x="0" y="1898230"/>
                  <a:pt x="0" y="1523461"/>
                </a:cubicBezTo>
                <a:cubicBezTo>
                  <a:pt x="0" y="1148691"/>
                  <a:pt x="303811" y="844880"/>
                  <a:pt x="678580" y="844880"/>
                </a:cubicBezTo>
                <a:lnTo>
                  <a:pt x="806884" y="857814"/>
                </a:lnTo>
                <a:cubicBezTo>
                  <a:pt x="856455" y="599210"/>
                  <a:pt x="1084014" y="404033"/>
                  <a:pt x="1357160" y="404033"/>
                </a:cubicBezTo>
                <a:cubicBezTo>
                  <a:pt x="1429251" y="404033"/>
                  <a:pt x="1498167" y="417628"/>
                  <a:pt x="1561008" y="443608"/>
                </a:cubicBezTo>
                <a:cubicBezTo>
                  <a:pt x="1654627" y="184259"/>
                  <a:pt x="1903453" y="0"/>
                  <a:pt x="2195315" y="0"/>
                </a:cubicBezTo>
                <a:close/>
              </a:path>
            </a:pathLst>
          </a:custGeom>
          <a:solidFill>
            <a:srgbClr val="87BCE6"/>
          </a:solidFill>
          <a:ln w="666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36960" y="944246"/>
            <a:ext cx="3775002" cy="1184443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lnSpc>
                <a:spcPct val="90000"/>
              </a:lnSpc>
              <a:defRPr sz="4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AGENDA</a:t>
            </a:r>
            <a:br>
              <a:rPr lang="en-US" altLang="ko-KR" dirty="0" smtClean="0"/>
            </a:br>
            <a:r>
              <a:rPr lang="en-US" altLang="ko-KR" dirty="0" smtClean="0"/>
              <a:t>LAYOUT</a:t>
            </a:r>
            <a:endParaRPr lang="ko-KR" altLang="en-US" dirty="0"/>
          </a:p>
        </p:txBody>
      </p:sp>
      <p:sp>
        <p:nvSpPr>
          <p:cNvPr id="70" name="Rectangle 9"/>
          <p:cNvSpPr/>
          <p:nvPr userDrawn="1"/>
        </p:nvSpPr>
        <p:spPr>
          <a:xfrm>
            <a:off x="4355976" y="134799"/>
            <a:ext cx="1909935" cy="989945"/>
          </a:xfrm>
          <a:custGeom>
            <a:avLst/>
            <a:gdLst/>
            <a:ahLst/>
            <a:cxnLst/>
            <a:rect l="l" t="t" r="r" b="b"/>
            <a:pathLst>
              <a:path w="4248471" h="2202041">
                <a:moveTo>
                  <a:pt x="2195315" y="0"/>
                </a:moveTo>
                <a:cubicBezTo>
                  <a:pt x="2545430" y="0"/>
                  <a:pt x="2833617" y="265155"/>
                  <a:pt x="2866576" y="605976"/>
                </a:cubicBezTo>
                <a:cubicBezTo>
                  <a:pt x="2875686" y="603410"/>
                  <a:pt x="2884959" y="603182"/>
                  <a:pt x="2894284" y="603182"/>
                </a:cubicBezTo>
                <a:cubicBezTo>
                  <a:pt x="3098745" y="603182"/>
                  <a:pt x="3277663" y="712542"/>
                  <a:pt x="3373927" y="877045"/>
                </a:cubicBezTo>
                <a:cubicBezTo>
                  <a:pt x="3435296" y="855025"/>
                  <a:pt x="3501409" y="844880"/>
                  <a:pt x="3569891" y="844880"/>
                </a:cubicBezTo>
                <a:cubicBezTo>
                  <a:pt x="3944660" y="844880"/>
                  <a:pt x="4248471" y="1148691"/>
                  <a:pt x="4248471" y="1523461"/>
                </a:cubicBezTo>
                <a:cubicBezTo>
                  <a:pt x="4248471" y="1898230"/>
                  <a:pt x="3944660" y="2202041"/>
                  <a:pt x="3569891" y="2202041"/>
                </a:cubicBezTo>
                <a:lnTo>
                  <a:pt x="3492067" y="2195648"/>
                </a:lnTo>
                <a:cubicBezTo>
                  <a:pt x="3487847" y="2196816"/>
                  <a:pt x="3483540" y="2196944"/>
                  <a:pt x="3479202" y="2196944"/>
                </a:cubicBezTo>
                <a:lnTo>
                  <a:pt x="760842" y="2196944"/>
                </a:lnTo>
                <a:lnTo>
                  <a:pt x="745073" y="2195354"/>
                </a:lnTo>
                <a:cubicBezTo>
                  <a:pt x="723424" y="2200942"/>
                  <a:pt x="701131" y="2202041"/>
                  <a:pt x="678580" y="2202041"/>
                </a:cubicBezTo>
                <a:cubicBezTo>
                  <a:pt x="303811" y="2202041"/>
                  <a:pt x="0" y="1898230"/>
                  <a:pt x="0" y="1523461"/>
                </a:cubicBezTo>
                <a:cubicBezTo>
                  <a:pt x="0" y="1148691"/>
                  <a:pt x="303811" y="844880"/>
                  <a:pt x="678580" y="844880"/>
                </a:cubicBezTo>
                <a:lnTo>
                  <a:pt x="806884" y="857814"/>
                </a:lnTo>
                <a:cubicBezTo>
                  <a:pt x="856455" y="599210"/>
                  <a:pt x="1084014" y="404033"/>
                  <a:pt x="1357160" y="404033"/>
                </a:cubicBezTo>
                <a:cubicBezTo>
                  <a:pt x="1429251" y="404033"/>
                  <a:pt x="1498167" y="417628"/>
                  <a:pt x="1561008" y="443608"/>
                </a:cubicBezTo>
                <a:cubicBezTo>
                  <a:pt x="1654627" y="184259"/>
                  <a:pt x="1903453" y="0"/>
                  <a:pt x="2195315" y="0"/>
                </a:cubicBezTo>
                <a:close/>
              </a:path>
            </a:pathLst>
          </a:custGeom>
          <a:solidFill>
            <a:srgbClr val="87BCE6">
              <a:alpha val="51000"/>
            </a:srgbClr>
          </a:solidFill>
          <a:ln w="666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Rectangle 9"/>
          <p:cNvSpPr/>
          <p:nvPr userDrawn="1"/>
        </p:nvSpPr>
        <p:spPr>
          <a:xfrm>
            <a:off x="6372200" y="982776"/>
            <a:ext cx="2664296" cy="1380940"/>
          </a:xfrm>
          <a:custGeom>
            <a:avLst/>
            <a:gdLst/>
            <a:ahLst/>
            <a:cxnLst/>
            <a:rect l="l" t="t" r="r" b="b"/>
            <a:pathLst>
              <a:path w="4248471" h="2202041">
                <a:moveTo>
                  <a:pt x="2195315" y="0"/>
                </a:moveTo>
                <a:cubicBezTo>
                  <a:pt x="2545430" y="0"/>
                  <a:pt x="2833617" y="265155"/>
                  <a:pt x="2866576" y="605976"/>
                </a:cubicBezTo>
                <a:cubicBezTo>
                  <a:pt x="2875686" y="603410"/>
                  <a:pt x="2884959" y="603182"/>
                  <a:pt x="2894284" y="603182"/>
                </a:cubicBezTo>
                <a:cubicBezTo>
                  <a:pt x="3098745" y="603182"/>
                  <a:pt x="3277663" y="712542"/>
                  <a:pt x="3373927" y="877045"/>
                </a:cubicBezTo>
                <a:cubicBezTo>
                  <a:pt x="3435296" y="855025"/>
                  <a:pt x="3501409" y="844880"/>
                  <a:pt x="3569891" y="844880"/>
                </a:cubicBezTo>
                <a:cubicBezTo>
                  <a:pt x="3944660" y="844880"/>
                  <a:pt x="4248471" y="1148691"/>
                  <a:pt x="4248471" y="1523461"/>
                </a:cubicBezTo>
                <a:cubicBezTo>
                  <a:pt x="4248471" y="1898230"/>
                  <a:pt x="3944660" y="2202041"/>
                  <a:pt x="3569891" y="2202041"/>
                </a:cubicBezTo>
                <a:lnTo>
                  <a:pt x="3492067" y="2195648"/>
                </a:lnTo>
                <a:cubicBezTo>
                  <a:pt x="3487847" y="2196816"/>
                  <a:pt x="3483540" y="2196944"/>
                  <a:pt x="3479202" y="2196944"/>
                </a:cubicBezTo>
                <a:lnTo>
                  <a:pt x="760842" y="2196944"/>
                </a:lnTo>
                <a:lnTo>
                  <a:pt x="745073" y="2195354"/>
                </a:lnTo>
                <a:cubicBezTo>
                  <a:pt x="723424" y="2200942"/>
                  <a:pt x="701131" y="2202041"/>
                  <a:pt x="678580" y="2202041"/>
                </a:cubicBezTo>
                <a:cubicBezTo>
                  <a:pt x="303811" y="2202041"/>
                  <a:pt x="0" y="1898230"/>
                  <a:pt x="0" y="1523461"/>
                </a:cubicBezTo>
                <a:cubicBezTo>
                  <a:pt x="0" y="1148691"/>
                  <a:pt x="303811" y="844880"/>
                  <a:pt x="678580" y="844880"/>
                </a:cubicBezTo>
                <a:lnTo>
                  <a:pt x="806884" y="857814"/>
                </a:lnTo>
                <a:cubicBezTo>
                  <a:pt x="856455" y="599210"/>
                  <a:pt x="1084014" y="404033"/>
                  <a:pt x="1357160" y="404033"/>
                </a:cubicBezTo>
                <a:cubicBezTo>
                  <a:pt x="1429251" y="404033"/>
                  <a:pt x="1498167" y="417628"/>
                  <a:pt x="1561008" y="443608"/>
                </a:cubicBezTo>
                <a:cubicBezTo>
                  <a:pt x="1654627" y="184259"/>
                  <a:pt x="1903453" y="0"/>
                  <a:pt x="2195315" y="0"/>
                </a:cubicBezTo>
                <a:close/>
              </a:path>
            </a:pathLst>
          </a:custGeom>
          <a:solidFill>
            <a:srgbClr val="87BCE6">
              <a:alpha val="28000"/>
            </a:srgbClr>
          </a:solidFill>
          <a:ln w="666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Rectangle 9"/>
          <p:cNvSpPr/>
          <p:nvPr userDrawn="1"/>
        </p:nvSpPr>
        <p:spPr>
          <a:xfrm>
            <a:off x="0" y="6165304"/>
            <a:ext cx="9144000" cy="692696"/>
          </a:xfrm>
          <a:custGeom>
            <a:avLst/>
            <a:gdLst/>
            <a:ahLst/>
            <a:cxnLst/>
            <a:rect l="l" t="t" r="r" b="b"/>
            <a:pathLst>
              <a:path w="9144000" h="692696">
                <a:moveTo>
                  <a:pt x="1008506" y="0"/>
                </a:moveTo>
                <a:cubicBezTo>
                  <a:pt x="1189456" y="0"/>
                  <a:pt x="1338400" y="137040"/>
                  <a:pt x="1355434" y="313186"/>
                </a:cubicBezTo>
                <a:cubicBezTo>
                  <a:pt x="1360142" y="311860"/>
                  <a:pt x="1364935" y="311742"/>
                  <a:pt x="1369754" y="311742"/>
                </a:cubicBezTo>
                <a:cubicBezTo>
                  <a:pt x="1469048" y="311742"/>
                  <a:pt x="1556686" y="361646"/>
                  <a:pt x="1606735" y="439179"/>
                </a:cubicBezTo>
                <a:cubicBezTo>
                  <a:pt x="1614914" y="436957"/>
                  <a:pt x="1623288" y="436659"/>
                  <a:pt x="1631732" y="436659"/>
                </a:cubicBezTo>
                <a:lnTo>
                  <a:pt x="1669699" y="440486"/>
                </a:lnTo>
                <a:lnTo>
                  <a:pt x="1699516" y="438168"/>
                </a:lnTo>
                <a:cubicBezTo>
                  <a:pt x="1726765" y="307050"/>
                  <a:pt x="1843132" y="208816"/>
                  <a:pt x="1982443" y="208816"/>
                </a:cubicBezTo>
                <a:cubicBezTo>
                  <a:pt x="2019702" y="208816"/>
                  <a:pt x="2055319" y="215843"/>
                  <a:pt x="2087797" y="229270"/>
                </a:cubicBezTo>
                <a:cubicBezTo>
                  <a:pt x="2136183" y="95231"/>
                  <a:pt x="2264783" y="0"/>
                  <a:pt x="2415626" y="0"/>
                </a:cubicBezTo>
                <a:cubicBezTo>
                  <a:pt x="2596576" y="0"/>
                  <a:pt x="2745520" y="137040"/>
                  <a:pt x="2762554" y="313186"/>
                </a:cubicBezTo>
                <a:cubicBezTo>
                  <a:pt x="2767262" y="311860"/>
                  <a:pt x="2772055" y="311742"/>
                  <a:pt x="2776874" y="311742"/>
                </a:cubicBezTo>
                <a:cubicBezTo>
                  <a:pt x="2862170" y="311742"/>
                  <a:pt x="2938865" y="348568"/>
                  <a:pt x="2990191" y="408593"/>
                </a:cubicBezTo>
                <a:cubicBezTo>
                  <a:pt x="3026367" y="349307"/>
                  <a:pt x="3091813" y="310118"/>
                  <a:pt x="3166413" y="310118"/>
                </a:cubicBezTo>
                <a:cubicBezTo>
                  <a:pt x="3193193" y="310118"/>
                  <a:pt x="3218795" y="315168"/>
                  <a:pt x="3242139" y="324819"/>
                </a:cubicBezTo>
                <a:cubicBezTo>
                  <a:pt x="3276918" y="228475"/>
                  <a:pt x="3369353" y="160025"/>
                  <a:pt x="3477776" y="160025"/>
                </a:cubicBezTo>
                <a:cubicBezTo>
                  <a:pt x="3607839" y="160025"/>
                  <a:pt x="3714896" y="258527"/>
                  <a:pt x="3727140" y="385137"/>
                </a:cubicBezTo>
                <a:cubicBezTo>
                  <a:pt x="3730524" y="384184"/>
                  <a:pt x="3733969" y="384099"/>
                  <a:pt x="3737433" y="384099"/>
                </a:cubicBezTo>
                <a:lnTo>
                  <a:pt x="3761140" y="387255"/>
                </a:lnTo>
                <a:cubicBezTo>
                  <a:pt x="3810008" y="298025"/>
                  <a:pt x="3904961" y="237890"/>
                  <a:pt x="4013959" y="237890"/>
                </a:cubicBezTo>
                <a:cubicBezTo>
                  <a:pt x="4051218" y="237890"/>
                  <a:pt x="4086835" y="244917"/>
                  <a:pt x="4119313" y="258344"/>
                </a:cubicBezTo>
                <a:cubicBezTo>
                  <a:pt x="4167699" y="124305"/>
                  <a:pt x="4296299" y="29074"/>
                  <a:pt x="4447142" y="29074"/>
                </a:cubicBezTo>
                <a:cubicBezTo>
                  <a:pt x="4628092" y="29074"/>
                  <a:pt x="4777036" y="166114"/>
                  <a:pt x="4794070" y="342260"/>
                </a:cubicBezTo>
                <a:cubicBezTo>
                  <a:pt x="4798778" y="340934"/>
                  <a:pt x="4803571" y="340816"/>
                  <a:pt x="4808390" y="340816"/>
                </a:cubicBezTo>
                <a:cubicBezTo>
                  <a:pt x="4914062" y="340816"/>
                  <a:pt x="5006532" y="397337"/>
                  <a:pt x="5056284" y="482357"/>
                </a:cubicBezTo>
                <a:cubicBezTo>
                  <a:pt x="5088001" y="470976"/>
                  <a:pt x="5122170" y="465733"/>
                  <a:pt x="5157564" y="465733"/>
                </a:cubicBezTo>
                <a:cubicBezTo>
                  <a:pt x="5213305" y="465733"/>
                  <a:pt x="5266008" y="478737"/>
                  <a:pt x="5312188" y="503124"/>
                </a:cubicBezTo>
                <a:lnTo>
                  <a:pt x="5358225" y="507765"/>
                </a:lnTo>
                <a:cubicBezTo>
                  <a:pt x="5376640" y="411697"/>
                  <a:pt x="5461175" y="339192"/>
                  <a:pt x="5562645" y="339192"/>
                </a:cubicBezTo>
                <a:cubicBezTo>
                  <a:pt x="5589425" y="339192"/>
                  <a:pt x="5615027" y="344242"/>
                  <a:pt x="5638371" y="353893"/>
                </a:cubicBezTo>
                <a:cubicBezTo>
                  <a:pt x="5673150" y="257549"/>
                  <a:pt x="5765585" y="189099"/>
                  <a:pt x="5874008" y="189099"/>
                </a:cubicBezTo>
                <a:cubicBezTo>
                  <a:pt x="6004071" y="189099"/>
                  <a:pt x="6111128" y="287601"/>
                  <a:pt x="6123372" y="414211"/>
                </a:cubicBezTo>
                <a:cubicBezTo>
                  <a:pt x="6126756" y="413258"/>
                  <a:pt x="6130201" y="413173"/>
                  <a:pt x="6133665" y="413173"/>
                </a:cubicBezTo>
                <a:cubicBezTo>
                  <a:pt x="6209620" y="413173"/>
                  <a:pt x="6276085" y="453798"/>
                  <a:pt x="6311846" y="514909"/>
                </a:cubicBezTo>
                <a:cubicBezTo>
                  <a:pt x="6334644" y="506729"/>
                  <a:pt x="6359204" y="502960"/>
                  <a:pt x="6384644" y="502960"/>
                </a:cubicBezTo>
                <a:cubicBezTo>
                  <a:pt x="6444062" y="502960"/>
                  <a:pt x="6498679" y="523518"/>
                  <a:pt x="6541068" y="558786"/>
                </a:cubicBezTo>
                <a:cubicBezTo>
                  <a:pt x="6602728" y="500688"/>
                  <a:pt x="6685952" y="465733"/>
                  <a:pt x="6777341" y="465733"/>
                </a:cubicBezTo>
                <a:lnTo>
                  <a:pt x="6843652" y="472418"/>
                </a:lnTo>
                <a:cubicBezTo>
                  <a:pt x="6869272" y="338763"/>
                  <a:pt x="6986881" y="237890"/>
                  <a:pt x="7128051" y="237890"/>
                </a:cubicBezTo>
                <a:cubicBezTo>
                  <a:pt x="7165310" y="237890"/>
                  <a:pt x="7200927" y="244917"/>
                  <a:pt x="7233406" y="258344"/>
                </a:cubicBezTo>
                <a:cubicBezTo>
                  <a:pt x="7281791" y="124305"/>
                  <a:pt x="7410391" y="29074"/>
                  <a:pt x="7561234" y="29074"/>
                </a:cubicBezTo>
                <a:cubicBezTo>
                  <a:pt x="7742184" y="29074"/>
                  <a:pt x="7891128" y="166114"/>
                  <a:pt x="7908162" y="342260"/>
                </a:cubicBezTo>
                <a:cubicBezTo>
                  <a:pt x="7912870" y="340934"/>
                  <a:pt x="7917663" y="340816"/>
                  <a:pt x="7922482" y="340816"/>
                </a:cubicBezTo>
                <a:lnTo>
                  <a:pt x="7922558" y="340826"/>
                </a:lnTo>
                <a:cubicBezTo>
                  <a:pt x="7942586" y="248087"/>
                  <a:pt x="8025418" y="179167"/>
                  <a:pt x="8124348" y="179167"/>
                </a:cubicBezTo>
                <a:cubicBezTo>
                  <a:pt x="8151128" y="179167"/>
                  <a:pt x="8176730" y="184217"/>
                  <a:pt x="8200074" y="193868"/>
                </a:cubicBezTo>
                <a:cubicBezTo>
                  <a:pt x="8234853" y="97524"/>
                  <a:pt x="8327288" y="29074"/>
                  <a:pt x="8435710" y="29074"/>
                </a:cubicBezTo>
                <a:cubicBezTo>
                  <a:pt x="8565774" y="29074"/>
                  <a:pt x="8672831" y="127576"/>
                  <a:pt x="8685075" y="254186"/>
                </a:cubicBezTo>
                <a:cubicBezTo>
                  <a:pt x="8688459" y="253233"/>
                  <a:pt x="8691904" y="253148"/>
                  <a:pt x="8695368" y="253148"/>
                </a:cubicBezTo>
                <a:cubicBezTo>
                  <a:pt x="8771322" y="253148"/>
                  <a:pt x="8837788" y="293773"/>
                  <a:pt x="8873549" y="354884"/>
                </a:cubicBezTo>
                <a:cubicBezTo>
                  <a:pt x="8896347" y="346704"/>
                  <a:pt x="8920907" y="342935"/>
                  <a:pt x="8946347" y="342935"/>
                </a:cubicBezTo>
                <a:cubicBezTo>
                  <a:pt x="9026942" y="342935"/>
                  <a:pt x="9098703" y="380758"/>
                  <a:pt x="9144000" y="440286"/>
                </a:cubicBezTo>
                <a:lnTo>
                  <a:pt x="9144000" y="692696"/>
                </a:lnTo>
                <a:lnTo>
                  <a:pt x="0" y="692696"/>
                </a:lnTo>
                <a:lnTo>
                  <a:pt x="0" y="520092"/>
                </a:lnTo>
                <a:cubicBezTo>
                  <a:pt x="59961" y="467567"/>
                  <a:pt x="138677" y="436659"/>
                  <a:pt x="224612" y="436659"/>
                </a:cubicBezTo>
                <a:lnTo>
                  <a:pt x="290924" y="443344"/>
                </a:lnTo>
                <a:cubicBezTo>
                  <a:pt x="316543" y="309689"/>
                  <a:pt x="434153" y="208816"/>
                  <a:pt x="575323" y="208816"/>
                </a:cubicBezTo>
                <a:cubicBezTo>
                  <a:pt x="612581" y="208816"/>
                  <a:pt x="648199" y="215843"/>
                  <a:pt x="680677" y="229270"/>
                </a:cubicBezTo>
                <a:cubicBezTo>
                  <a:pt x="729062" y="95231"/>
                  <a:pt x="857663" y="0"/>
                  <a:pt x="1008506" y="0"/>
                </a:cubicBezTo>
                <a:close/>
              </a:path>
            </a:pathLst>
          </a:custGeom>
          <a:solidFill>
            <a:srgbClr val="87BCE6">
              <a:alpha val="55000"/>
            </a:srgbClr>
          </a:solidFill>
          <a:ln w="666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87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 hasCustomPrompt="1"/>
          </p:nvPr>
        </p:nvSpPr>
        <p:spPr>
          <a:xfrm>
            <a:off x="0" y="155982"/>
            <a:ext cx="9144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Images &amp; Contents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81510"/>
            <a:ext cx="9144000" cy="261158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0" y="1605667"/>
            <a:ext cx="4572000" cy="72008"/>
          </a:xfrm>
          <a:prstGeom prst="rect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4572000" y="1605506"/>
            <a:ext cx="4572000" cy="72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3347864" y="0"/>
            <a:ext cx="2448272" cy="116632"/>
          </a:xfrm>
          <a:prstGeom prst="rect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15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744687"/>
            <a:ext cx="9144000" cy="2730422"/>
          </a:xfrm>
          <a:prstGeom prst="rect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 hasCustomPrompt="1"/>
          </p:nvPr>
        </p:nvSpPr>
        <p:spPr>
          <a:xfrm>
            <a:off x="0" y="155982"/>
            <a:ext cx="9144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Images &amp; Contents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5878017" y="1441599"/>
            <a:ext cx="2496075" cy="147577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3347864" y="0"/>
            <a:ext cx="2448272" cy="116632"/>
          </a:xfrm>
          <a:prstGeom prst="rect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ounded Rectangle 3"/>
          <p:cNvSpPr/>
          <p:nvPr userDrawn="1"/>
        </p:nvSpPr>
        <p:spPr>
          <a:xfrm>
            <a:off x="5773283" y="1385701"/>
            <a:ext cx="2687149" cy="2187315"/>
          </a:xfrm>
          <a:custGeom>
            <a:avLst/>
            <a:gdLst/>
            <a:ahLst/>
            <a:cxnLst/>
            <a:rect l="l" t="t" r="r" b="b"/>
            <a:pathLst>
              <a:path w="2481182" h="2019660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rgbClr val="87BCE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1034278" y="4320122"/>
            <a:ext cx="2425108" cy="14601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9" name="Trapezoid 18"/>
          <p:cNvSpPr/>
          <p:nvPr userDrawn="1"/>
        </p:nvSpPr>
        <p:spPr>
          <a:xfrm rot="10800000">
            <a:off x="596780" y="4237595"/>
            <a:ext cx="3278534" cy="1814122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308514" y="998306"/>
            <a:ext cx="2520280" cy="0"/>
          </a:xfrm>
          <a:prstGeom prst="line">
            <a:avLst/>
          </a:prstGeom>
          <a:ln w="31750">
            <a:solidFill>
              <a:srgbClr val="87BCE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406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 hasCustomPrompt="1"/>
          </p:nvPr>
        </p:nvSpPr>
        <p:spPr>
          <a:xfrm>
            <a:off x="0" y="155982"/>
            <a:ext cx="9144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Images &amp; Contents</a:t>
            </a:r>
            <a:endParaRPr lang="ko-KR" alt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3347864" y="0"/>
            <a:ext cx="2448272" cy="116632"/>
          </a:xfrm>
          <a:prstGeom prst="rect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456658" y="1700808"/>
            <a:ext cx="2736304" cy="194421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19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3192962" y="1700808"/>
            <a:ext cx="2736304" cy="194421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  <p:sp>
        <p:nvSpPr>
          <p:cNvPr id="20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5929266" y="1700808"/>
            <a:ext cx="2736304" cy="194421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 smtClean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5725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052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74822"/>
            <a:ext cx="9144000" cy="383178"/>
          </a:xfrm>
          <a:prstGeom prst="rect">
            <a:avLst/>
          </a:prstGeom>
          <a:gradFill>
            <a:gsLst>
              <a:gs pos="0">
                <a:srgbClr val="87BCE6">
                  <a:lumMod val="80000"/>
                </a:srgbClr>
              </a:gs>
              <a:gs pos="100000">
                <a:srgbClr val="87BCE6">
                  <a:lumMod val="8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8477914" y="6507480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31F54F2-ED28-43C9-BE23-3ED9A1BEC0F8}" type="slidenum">
              <a:rPr lang="ko-KR" altLang="en-US" sz="1600" smtClean="0">
                <a:solidFill>
                  <a:schemeClr val="bg1"/>
                </a:solidFill>
              </a:rPr>
              <a:pPr algn="ctr"/>
              <a:t>‹#›</a:t>
            </a:fld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64321" y="6527372"/>
            <a:ext cx="24634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ko-KR" sz="1200" b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Blockchain</a:t>
            </a:r>
            <a:r>
              <a:rPr lang="en-US" altLang="ko-KR" sz="1200" b="0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Voting smartContract</a:t>
            </a:r>
            <a:endParaRPr lang="ko-KR" altLang="en-US" sz="12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50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7" r:id="rId2"/>
    <p:sldLayoutId id="2147483658" r:id="rId3"/>
    <p:sldLayoutId id="2147483656" r:id="rId4"/>
    <p:sldLayoutId id="2147483653" r:id="rId5"/>
    <p:sldLayoutId id="2147483659" r:id="rId6"/>
    <p:sldLayoutId id="2147483660" r:id="rId7"/>
    <p:sldLayoutId id="2147483661" r:id="rId8"/>
    <p:sldLayoutId id="2147483662" r:id="rId9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694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.png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9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rgbClr val="0070C0"/>
                </a:solidFill>
                <a:latin typeface="BM DoHyeon OTF" charset="-127"/>
                <a:ea typeface="BM DoHyeon OTF" charset="-127"/>
                <a:cs typeface="BM DoHyeon OTF" charset="-127"/>
              </a:rPr>
              <a:t>B</a:t>
            </a:r>
            <a:r>
              <a:rPr lang="en-US" altLang="ko-KR" dirty="0" smtClean="0">
                <a:latin typeface="BM DoHyeon OTF" charset="-127"/>
                <a:ea typeface="BM DoHyeon OTF" charset="-127"/>
                <a:cs typeface="BM DoHyeon OTF" charset="-127"/>
              </a:rPr>
              <a:t>lockchain </a:t>
            </a:r>
            <a:r>
              <a:rPr lang="en-US" altLang="ko-KR" dirty="0" smtClean="0">
                <a:solidFill>
                  <a:srgbClr val="0070C0"/>
                </a:solidFill>
                <a:latin typeface="BM DoHyeon OTF" charset="-127"/>
                <a:ea typeface="BM DoHyeon OTF" charset="-127"/>
                <a:cs typeface="BM DoHyeon OTF" charset="-127"/>
              </a:rPr>
              <a:t>V</a:t>
            </a:r>
            <a:r>
              <a:rPr lang="en-US" altLang="ko-KR" dirty="0" smtClean="0">
                <a:latin typeface="BM DoHyeon OTF" charset="-127"/>
                <a:ea typeface="BM DoHyeon OTF" charset="-127"/>
                <a:cs typeface="BM DoHyeon OTF" charset="-127"/>
              </a:rPr>
              <a:t>oting smart</a:t>
            </a:r>
            <a:r>
              <a:rPr lang="en-US" altLang="ko-KR" dirty="0" smtClean="0">
                <a:solidFill>
                  <a:srgbClr val="0070C0"/>
                </a:solidFill>
                <a:latin typeface="BM DoHyeon OTF" charset="-127"/>
                <a:ea typeface="BM DoHyeon OTF" charset="-127"/>
                <a:cs typeface="BM DoHyeon OTF" charset="-127"/>
              </a:rPr>
              <a:t>C</a:t>
            </a:r>
            <a:r>
              <a:rPr lang="en-US" altLang="ko-KR" dirty="0" smtClean="0">
                <a:latin typeface="BM DoHyeon OTF" charset="-127"/>
                <a:ea typeface="BM DoHyeon OTF" charset="-127"/>
                <a:cs typeface="BM DoHyeon OTF" charset="-127"/>
              </a:rPr>
              <a:t>ontract</a:t>
            </a:r>
            <a:endParaRPr lang="ko-KR" altLang="en-US" dirty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94" name="Text Placeholder 93"/>
          <p:cNvSpPr>
            <a:spLocks noGrp="1"/>
          </p:cNvSpPr>
          <p:nvPr>
            <p:ph type="body" sz="quarter" idx="10"/>
          </p:nvPr>
        </p:nvSpPr>
        <p:spPr>
          <a:xfrm>
            <a:off x="0" y="6021288"/>
            <a:ext cx="9144000" cy="831759"/>
          </a:xfrm>
        </p:spPr>
        <p:txBody>
          <a:bodyPr/>
          <a:lstStyle/>
          <a:p>
            <a:r>
              <a:rPr lang="ko-KR" altLang="en-US" sz="1800" dirty="0" smtClean="0">
                <a:latin typeface="BM DoHyeon OTF" charset="-127"/>
                <a:ea typeface="BM DoHyeon OTF" charset="-127"/>
                <a:cs typeface="BM DoHyeon OTF" charset="-127"/>
              </a:rPr>
              <a:t>블록체인 투표 시스템</a:t>
            </a:r>
            <a:endParaRPr lang="en-US" altLang="ko-KR" sz="1800" dirty="0" smtClean="0">
              <a:latin typeface="BM DoHyeon OTF" charset="-127"/>
              <a:ea typeface="BM DoHyeon OTF" charset="-127"/>
              <a:cs typeface="BM DoHyeon OTF" charset="-127"/>
            </a:endParaRPr>
          </a:p>
          <a:p>
            <a:r>
              <a:rPr lang="ko-KR" altLang="en-US" sz="1800" dirty="0">
                <a:latin typeface="BM DoHyeon OTF" charset="-127"/>
                <a:ea typeface="BM DoHyeon OTF" charset="-127"/>
                <a:cs typeface="BM DoHyeon OTF" charset="-127"/>
              </a:rPr>
              <a:t>성공회대학교 </a:t>
            </a:r>
            <a:r>
              <a:rPr lang="en-US" altLang="ko-KR" sz="1800" dirty="0">
                <a:latin typeface="BM DoHyeon OTF" charset="-127"/>
                <a:ea typeface="BM DoHyeon OTF" charset="-127"/>
                <a:cs typeface="BM DoHyeon OTF" charset="-127"/>
              </a:rPr>
              <a:t>Team </a:t>
            </a:r>
            <a:r>
              <a:rPr lang="en-US" altLang="ko-KR" sz="1800" dirty="0" smtClean="0">
                <a:latin typeface="BM DoHyeon OTF" charset="-127"/>
                <a:ea typeface="BM DoHyeon OTF" charset="-127"/>
                <a:cs typeface="BM DoHyeon OTF" charset="-127"/>
              </a:rPr>
              <a:t>BVC </a:t>
            </a:r>
            <a:r>
              <a:rPr lang="ko-KR" altLang="en-US" sz="1800" dirty="0" smtClean="0">
                <a:solidFill>
                  <a:srgbClr val="0070C0"/>
                </a:solidFill>
                <a:latin typeface="BM DoHyeon OTF" charset="-127"/>
                <a:ea typeface="BM DoHyeon OTF" charset="-127"/>
                <a:cs typeface="BM DoHyeon OTF" charset="-127"/>
              </a:rPr>
              <a:t>권기문</a:t>
            </a:r>
            <a:r>
              <a:rPr lang="en-US" altLang="ko-KR" sz="1800" dirty="0" smtClean="0">
                <a:solidFill>
                  <a:srgbClr val="0070C0"/>
                </a:solidFill>
                <a:latin typeface="BM DoHyeon OTF" charset="-127"/>
                <a:ea typeface="BM DoHyeon OTF" charset="-127"/>
                <a:cs typeface="BM DoHyeon OTF" charset="-127"/>
              </a:rPr>
              <a:t>,</a:t>
            </a:r>
            <a:r>
              <a:rPr lang="ko-KR" altLang="en-US" sz="1800" dirty="0">
                <a:solidFill>
                  <a:srgbClr val="0070C0"/>
                </a:solidFill>
                <a:latin typeface="BM DoHyeon OTF" charset="-127"/>
                <a:ea typeface="BM DoHyeon OTF" charset="-127"/>
                <a:cs typeface="BM DoHyeon OTF" charset="-127"/>
              </a:rPr>
              <a:t> </a:t>
            </a:r>
            <a:r>
              <a:rPr lang="ko-KR" altLang="en-US" sz="1800" dirty="0" smtClean="0">
                <a:solidFill>
                  <a:srgbClr val="0070C0"/>
                </a:solidFill>
                <a:latin typeface="BM DoHyeon OTF" charset="-127"/>
                <a:ea typeface="BM DoHyeon OTF" charset="-127"/>
                <a:cs typeface="BM DoHyeon OTF" charset="-127"/>
              </a:rPr>
              <a:t>김보란</a:t>
            </a:r>
            <a:r>
              <a:rPr lang="en-US" altLang="ko-KR" sz="1800" dirty="0" smtClean="0">
                <a:solidFill>
                  <a:srgbClr val="0070C0"/>
                </a:solidFill>
                <a:latin typeface="BM DoHyeon OTF" charset="-127"/>
                <a:ea typeface="BM DoHyeon OTF" charset="-127"/>
                <a:cs typeface="BM DoHyeon OTF" charset="-127"/>
              </a:rPr>
              <a:t>,</a:t>
            </a:r>
            <a:r>
              <a:rPr lang="ko-KR" altLang="en-US" sz="1800" dirty="0" smtClean="0">
                <a:solidFill>
                  <a:srgbClr val="0070C0"/>
                </a:solidFill>
                <a:latin typeface="BM DoHyeon OTF" charset="-127"/>
                <a:ea typeface="BM DoHyeon OTF" charset="-127"/>
                <a:cs typeface="BM DoHyeon OTF" charset="-127"/>
              </a:rPr>
              <a:t> 정기석</a:t>
            </a:r>
            <a:endParaRPr lang="ko-KR" altLang="en-US" sz="1800" dirty="0">
              <a:solidFill>
                <a:srgbClr val="0070C0"/>
              </a:solidFill>
              <a:latin typeface="BM DoHyeon OTF" charset="-127"/>
              <a:ea typeface="BM DoHyeon OTF" charset="-127"/>
              <a:cs typeface="BM DoHyeon OTF" charset="-127"/>
            </a:endParaRPr>
          </a:p>
          <a:p>
            <a:endParaRPr lang="ko-KR" altLang="en-US" sz="1800" dirty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596336" y="24159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BVC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01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apezoid 18"/>
          <p:cNvSpPr/>
          <p:nvPr/>
        </p:nvSpPr>
        <p:spPr>
          <a:xfrm rot="10800000">
            <a:off x="2619251" y="2828390"/>
            <a:ext cx="975093" cy="474051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695416" y="1820699"/>
            <a:ext cx="140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BM DoHyeon OTF" charset="-127"/>
                <a:ea typeface="BM DoHyeon OTF" charset="-127"/>
                <a:cs typeface="BM DoHyeon OTF" charset="-127"/>
              </a:rPr>
              <a:t>Controller</a:t>
            </a:r>
            <a:endParaRPr lang="ko-KR" altLang="en-US" b="1" dirty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35" name="Shape 2834"/>
          <p:cNvSpPr/>
          <p:nvPr/>
        </p:nvSpPr>
        <p:spPr>
          <a:xfrm>
            <a:off x="981085" y="4192325"/>
            <a:ext cx="868501" cy="992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rgbClr val="87BCE6"/>
          </a:solidFill>
          <a:ln w="12700">
            <a:miter lim="400000"/>
          </a:ln>
          <a:effectLst/>
        </p:spPr>
        <p:txBody>
          <a:bodyPr lIns="38090" tIns="38090" rIns="38090" bIns="38090" anchor="ctr"/>
          <a:lstStyle/>
          <a:p>
            <a:pPr algn="ctr" defTabSz="457063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en-US" sz="2999" dirty="0" smtClean="0">
              <a:solidFill>
                <a:srgbClr val="87BCE6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  <a:cs typeface="Gill Sans"/>
              <a:sym typeface="Gill Sans"/>
            </a:endParaRPr>
          </a:p>
        </p:txBody>
      </p:sp>
      <p:sp>
        <p:nvSpPr>
          <p:cNvPr id="37" name="Shape 2643"/>
          <p:cNvSpPr/>
          <p:nvPr/>
        </p:nvSpPr>
        <p:spPr>
          <a:xfrm>
            <a:off x="3623304" y="2839524"/>
            <a:ext cx="254576" cy="466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" name="Shape 2593"/>
          <p:cNvSpPr/>
          <p:nvPr/>
        </p:nvSpPr>
        <p:spPr>
          <a:xfrm>
            <a:off x="3868316" y="4192325"/>
            <a:ext cx="1296144" cy="1299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87D390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198702" y="5228902"/>
            <a:ext cx="131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BM DoHyeon OTF" charset="-127"/>
                <a:ea typeface="BM DoHyeon OTF" charset="-127"/>
                <a:cs typeface="BM DoHyeon OTF" charset="-127"/>
              </a:rPr>
              <a:t>Maria DB</a:t>
            </a:r>
            <a:endParaRPr lang="ko-KR" altLang="en-US" b="1" dirty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117923" y="4532503"/>
            <a:ext cx="1418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BlockFunc.js</a:t>
            </a:r>
          </a:p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(</a:t>
            </a:r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블록체인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 연동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)</a:t>
            </a:r>
          </a:p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dbFunc.js</a:t>
            </a:r>
          </a:p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(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db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연동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83395" y="3381201"/>
            <a:ext cx="94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595959"/>
                </a:solidFill>
                <a:latin typeface="BM DoHyeon OTF" charset="-127"/>
                <a:ea typeface="BM DoHyeon OTF" charset="-127"/>
                <a:cs typeface="BM DoHyeon OTF" charset="-127"/>
              </a:rPr>
              <a:t>Web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451017" y="3356992"/>
            <a:ext cx="63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595959"/>
                </a:solidFill>
                <a:latin typeface="BM DoHyeon OTF" charset="-127"/>
                <a:ea typeface="BM DoHyeon OTF" charset="-127"/>
                <a:cs typeface="BM DoHyeon OTF" charset="-127"/>
              </a:rPr>
              <a:t>App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164460" y="4094700"/>
            <a:ext cx="131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BM DoHyeon OTF" charset="-127"/>
                <a:ea typeface="BM DoHyeon OTF" charset="-127"/>
                <a:cs typeface="BM DoHyeon OTF" charset="-127"/>
              </a:rPr>
              <a:t>Model</a:t>
            </a:r>
            <a:endParaRPr lang="ko-KR" altLang="en-US" b="1" dirty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177959" y="3105536"/>
            <a:ext cx="176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latin typeface="BM DoHyeon OTF" charset="-127"/>
                <a:ea typeface="BM DoHyeon OTF" charset="-127"/>
                <a:cs typeface="BM DoHyeon OTF" charset="-127"/>
              </a:rPr>
              <a:t>BlockChain</a:t>
            </a:r>
            <a:r>
              <a:rPr lang="en-US" altLang="ko-KR" b="1" dirty="0" smtClean="0">
                <a:latin typeface="BM DoHyeon OTF" charset="-127"/>
                <a:ea typeface="BM DoHyeon OTF" charset="-127"/>
                <a:cs typeface="BM DoHyeon OTF" charset="-127"/>
              </a:rPr>
              <a:t> DB</a:t>
            </a:r>
            <a:endParaRPr lang="ko-KR" altLang="en-US" b="1" dirty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8038" y="5215432"/>
            <a:ext cx="131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BM DoHyeon OTF" charset="-127"/>
                <a:ea typeface="BM DoHyeon OTF" charset="-127"/>
                <a:cs typeface="BM DoHyeon OTF" charset="-127"/>
              </a:rPr>
              <a:t>View</a:t>
            </a:r>
            <a:endParaRPr lang="ko-KR" altLang="en-US" b="1" dirty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31658" y="4532492"/>
            <a:ext cx="118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itchFamily="34" charset="0"/>
              </a:rPr>
              <a:t>View.js</a:t>
            </a:r>
          </a:p>
          <a:p>
            <a:pPr algn="ctr"/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380" y="1918464"/>
            <a:ext cx="1312102" cy="1247307"/>
          </a:xfrm>
          <a:prstGeom prst="rect">
            <a:avLst/>
          </a:prstGeom>
        </p:spPr>
      </p:pic>
      <p:pic>
        <p:nvPicPr>
          <p:cNvPr id="2050" name="Picture 2" descr="mariadb logo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638" y="4044827"/>
            <a:ext cx="1556587" cy="117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Shape 2589"/>
          <p:cNvSpPr/>
          <p:nvPr/>
        </p:nvSpPr>
        <p:spPr>
          <a:xfrm>
            <a:off x="3062333" y="2212361"/>
            <a:ext cx="558800" cy="5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051" name="직선 연결선 2050"/>
          <p:cNvCxnSpPr/>
          <p:nvPr/>
        </p:nvCxnSpPr>
        <p:spPr>
          <a:xfrm flipV="1">
            <a:off x="1241747" y="2578700"/>
            <a:ext cx="0" cy="1171833"/>
          </a:xfrm>
          <a:prstGeom prst="line">
            <a:avLst/>
          </a:prstGeom>
          <a:ln w="28575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1231673" y="2572921"/>
            <a:ext cx="911836" cy="0"/>
          </a:xfrm>
          <a:prstGeom prst="line">
            <a:avLst/>
          </a:prstGeom>
          <a:ln w="28575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4237920" y="2542117"/>
            <a:ext cx="478096" cy="0"/>
          </a:xfrm>
          <a:prstGeom prst="line">
            <a:avLst/>
          </a:prstGeom>
          <a:ln w="28575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V="1">
            <a:off x="4716016" y="2528665"/>
            <a:ext cx="0" cy="1171834"/>
          </a:xfrm>
          <a:prstGeom prst="line">
            <a:avLst/>
          </a:prstGeom>
          <a:ln w="28575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V="1">
            <a:off x="5820511" y="2834895"/>
            <a:ext cx="0" cy="879056"/>
          </a:xfrm>
          <a:prstGeom prst="line">
            <a:avLst/>
          </a:prstGeom>
          <a:ln w="28575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5820511" y="2819009"/>
            <a:ext cx="983737" cy="0"/>
          </a:xfrm>
          <a:prstGeom prst="line">
            <a:avLst/>
          </a:prstGeom>
          <a:ln w="28575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6607021" y="4707587"/>
            <a:ext cx="485259" cy="0"/>
          </a:xfrm>
          <a:prstGeom prst="line">
            <a:avLst/>
          </a:prstGeom>
          <a:ln w="28575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/>
          <p:cNvGrpSpPr/>
          <p:nvPr/>
        </p:nvGrpSpPr>
        <p:grpSpPr>
          <a:xfrm>
            <a:off x="802281" y="1783285"/>
            <a:ext cx="2107991" cy="2102915"/>
            <a:chOff x="802281" y="1783285"/>
            <a:chExt cx="2107991" cy="2102915"/>
          </a:xfrm>
        </p:grpSpPr>
        <p:sp>
          <p:nvSpPr>
            <p:cNvPr id="71" name="자유형 70"/>
            <p:cNvSpPr/>
            <p:nvPr/>
          </p:nvSpPr>
          <p:spPr>
            <a:xfrm>
              <a:off x="802281" y="1783285"/>
              <a:ext cx="1967296" cy="2102915"/>
            </a:xfrm>
            <a:custGeom>
              <a:avLst/>
              <a:gdLst>
                <a:gd name="connsiteX0" fmla="*/ 50573 w 1967296"/>
                <a:gd name="connsiteY0" fmla="*/ 2102915 h 2102915"/>
                <a:gd name="connsiteX1" fmla="*/ 94534 w 1967296"/>
                <a:gd name="connsiteY1" fmla="*/ 573053 h 2102915"/>
                <a:gd name="connsiteX2" fmla="*/ 912219 w 1967296"/>
                <a:gd name="connsiteY2" fmla="*/ 1553 h 2102915"/>
                <a:gd name="connsiteX3" fmla="*/ 1967296 w 1967296"/>
                <a:gd name="connsiteY3" fmla="*/ 406000 h 2102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7296" h="2102915">
                  <a:moveTo>
                    <a:pt x="50573" y="2102915"/>
                  </a:moveTo>
                  <a:cubicBezTo>
                    <a:pt x="749" y="1513097"/>
                    <a:pt x="-49074" y="923280"/>
                    <a:pt x="94534" y="573053"/>
                  </a:cubicBezTo>
                  <a:cubicBezTo>
                    <a:pt x="238142" y="222826"/>
                    <a:pt x="600092" y="29395"/>
                    <a:pt x="912219" y="1553"/>
                  </a:cubicBezTo>
                  <a:cubicBezTo>
                    <a:pt x="1224346" y="-26289"/>
                    <a:pt x="1765073" y="328334"/>
                    <a:pt x="1967296" y="406000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이등변 삼각형 84"/>
            <p:cNvSpPr/>
            <p:nvPr/>
          </p:nvSpPr>
          <p:spPr>
            <a:xfrm rot="5400000">
              <a:off x="2758322" y="2123190"/>
              <a:ext cx="163205" cy="140694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4079631" y="2303585"/>
            <a:ext cx="890503" cy="1604117"/>
            <a:chOff x="4079631" y="2303585"/>
            <a:chExt cx="890503" cy="1604117"/>
          </a:xfrm>
        </p:grpSpPr>
        <p:sp>
          <p:nvSpPr>
            <p:cNvPr id="73" name="자유형 72"/>
            <p:cNvSpPr/>
            <p:nvPr/>
          </p:nvSpPr>
          <p:spPr>
            <a:xfrm>
              <a:off x="4079631" y="2303585"/>
              <a:ext cx="890503" cy="1485900"/>
            </a:xfrm>
            <a:custGeom>
              <a:avLst/>
              <a:gdLst>
                <a:gd name="connsiteX0" fmla="*/ 0 w 890503"/>
                <a:gd name="connsiteY0" fmla="*/ 0 h 1485900"/>
                <a:gd name="connsiteX1" fmla="*/ 509954 w 890503"/>
                <a:gd name="connsiteY1" fmla="*/ 26377 h 1485900"/>
                <a:gd name="connsiteX2" fmla="*/ 861646 w 890503"/>
                <a:gd name="connsiteY2" fmla="*/ 290146 h 1485900"/>
                <a:gd name="connsiteX3" fmla="*/ 861646 w 890503"/>
                <a:gd name="connsiteY3" fmla="*/ 1063869 h 1485900"/>
                <a:gd name="connsiteX4" fmla="*/ 791307 w 890503"/>
                <a:gd name="connsiteY4" fmla="*/ 1485900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03" h="1485900">
                  <a:moveTo>
                    <a:pt x="0" y="0"/>
                  </a:moveTo>
                  <a:lnTo>
                    <a:pt x="509954" y="26377"/>
                  </a:lnTo>
                  <a:cubicBezTo>
                    <a:pt x="653562" y="74735"/>
                    <a:pt x="803031" y="117231"/>
                    <a:pt x="861646" y="290146"/>
                  </a:cubicBezTo>
                  <a:cubicBezTo>
                    <a:pt x="920261" y="463061"/>
                    <a:pt x="873369" y="864577"/>
                    <a:pt x="861646" y="1063869"/>
                  </a:cubicBezTo>
                  <a:cubicBezTo>
                    <a:pt x="849923" y="1263161"/>
                    <a:pt x="820615" y="1374530"/>
                    <a:pt x="791307" y="1485900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이등변 삼각형 137"/>
            <p:cNvSpPr/>
            <p:nvPr/>
          </p:nvSpPr>
          <p:spPr>
            <a:xfrm rot="10800000">
              <a:off x="4778073" y="3767008"/>
              <a:ext cx="163205" cy="140694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4958862" y="2344363"/>
            <a:ext cx="2198085" cy="1612175"/>
            <a:chOff x="4958862" y="2344363"/>
            <a:chExt cx="2198085" cy="1612175"/>
          </a:xfrm>
        </p:grpSpPr>
        <p:sp>
          <p:nvSpPr>
            <p:cNvPr id="74" name="자유형 73"/>
            <p:cNvSpPr/>
            <p:nvPr/>
          </p:nvSpPr>
          <p:spPr>
            <a:xfrm>
              <a:off x="4958862" y="2388390"/>
              <a:ext cx="2066192" cy="1568148"/>
            </a:xfrm>
            <a:custGeom>
              <a:avLst/>
              <a:gdLst>
                <a:gd name="connsiteX0" fmla="*/ 0 w 2066192"/>
                <a:gd name="connsiteY0" fmla="*/ 1568148 h 1568148"/>
                <a:gd name="connsiteX1" fmla="*/ 167053 w 2066192"/>
                <a:gd name="connsiteY1" fmla="*/ 706502 h 1568148"/>
                <a:gd name="connsiteX2" fmla="*/ 606669 w 2066192"/>
                <a:gd name="connsiteY2" fmla="*/ 108625 h 1568148"/>
                <a:gd name="connsiteX3" fmla="*/ 1468315 w 2066192"/>
                <a:gd name="connsiteY3" fmla="*/ 3118 h 1568148"/>
                <a:gd name="connsiteX4" fmla="*/ 2066192 w 2066192"/>
                <a:gd name="connsiteY4" fmla="*/ 38287 h 156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192" h="1568148">
                  <a:moveTo>
                    <a:pt x="0" y="1568148"/>
                  </a:moveTo>
                  <a:cubicBezTo>
                    <a:pt x="32971" y="1258952"/>
                    <a:pt x="65942" y="949756"/>
                    <a:pt x="167053" y="706502"/>
                  </a:cubicBezTo>
                  <a:cubicBezTo>
                    <a:pt x="268165" y="463248"/>
                    <a:pt x="389792" y="225856"/>
                    <a:pt x="606669" y="108625"/>
                  </a:cubicBezTo>
                  <a:cubicBezTo>
                    <a:pt x="823546" y="-8606"/>
                    <a:pt x="1225061" y="14841"/>
                    <a:pt x="1468315" y="3118"/>
                  </a:cubicBezTo>
                  <a:cubicBezTo>
                    <a:pt x="1711569" y="-8605"/>
                    <a:pt x="1888880" y="14841"/>
                    <a:pt x="2066192" y="38287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이등변 삼각형 138"/>
            <p:cNvSpPr/>
            <p:nvPr/>
          </p:nvSpPr>
          <p:spPr>
            <a:xfrm rot="5400000">
              <a:off x="7004997" y="2355619"/>
              <a:ext cx="163205" cy="140694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5307175" y="3059723"/>
            <a:ext cx="1779425" cy="1188628"/>
            <a:chOff x="5307175" y="3059723"/>
            <a:chExt cx="1779425" cy="1188628"/>
          </a:xfrm>
        </p:grpSpPr>
        <p:sp>
          <p:nvSpPr>
            <p:cNvPr id="75" name="자유형 74"/>
            <p:cNvSpPr/>
            <p:nvPr/>
          </p:nvSpPr>
          <p:spPr>
            <a:xfrm>
              <a:off x="5433646" y="3059723"/>
              <a:ext cx="1652954" cy="1055077"/>
            </a:xfrm>
            <a:custGeom>
              <a:avLst/>
              <a:gdLst>
                <a:gd name="connsiteX0" fmla="*/ 1652954 w 1652954"/>
                <a:gd name="connsiteY0" fmla="*/ 0 h 1055077"/>
                <a:gd name="connsiteX1" fmla="*/ 633046 w 1652954"/>
                <a:gd name="connsiteY1" fmla="*/ 61546 h 1055077"/>
                <a:gd name="connsiteX2" fmla="*/ 167054 w 1652954"/>
                <a:gd name="connsiteY2" fmla="*/ 677008 h 1055077"/>
                <a:gd name="connsiteX3" fmla="*/ 0 w 1652954"/>
                <a:gd name="connsiteY3" fmla="*/ 1055077 h 105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2954" h="1055077">
                  <a:moveTo>
                    <a:pt x="1652954" y="0"/>
                  </a:moveTo>
                  <a:lnTo>
                    <a:pt x="633046" y="61546"/>
                  </a:lnTo>
                  <a:cubicBezTo>
                    <a:pt x="385396" y="174381"/>
                    <a:pt x="272562" y="511420"/>
                    <a:pt x="167054" y="677008"/>
                  </a:cubicBezTo>
                  <a:cubicBezTo>
                    <a:pt x="61546" y="842596"/>
                    <a:pt x="30773" y="948836"/>
                    <a:pt x="0" y="1055077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이등변 삼각형 139"/>
            <p:cNvSpPr/>
            <p:nvPr/>
          </p:nvSpPr>
          <p:spPr>
            <a:xfrm rot="12720000" flipH="1">
              <a:off x="5307175" y="4107657"/>
              <a:ext cx="163205" cy="140694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6216162" y="4237892"/>
            <a:ext cx="1151064" cy="294599"/>
            <a:chOff x="6216162" y="4237892"/>
            <a:chExt cx="1151064" cy="294599"/>
          </a:xfrm>
        </p:grpSpPr>
        <p:sp>
          <p:nvSpPr>
            <p:cNvPr id="76" name="자유형 75"/>
            <p:cNvSpPr/>
            <p:nvPr/>
          </p:nvSpPr>
          <p:spPr>
            <a:xfrm>
              <a:off x="6216162" y="4237892"/>
              <a:ext cx="1002323" cy="235748"/>
            </a:xfrm>
            <a:custGeom>
              <a:avLst/>
              <a:gdLst>
                <a:gd name="connsiteX0" fmla="*/ 0 w 1002323"/>
                <a:gd name="connsiteY0" fmla="*/ 0 h 235748"/>
                <a:gd name="connsiteX1" fmla="*/ 492369 w 1002323"/>
                <a:gd name="connsiteY1" fmla="*/ 211016 h 235748"/>
                <a:gd name="connsiteX2" fmla="*/ 1002323 w 1002323"/>
                <a:gd name="connsiteY2" fmla="*/ 228600 h 23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323" h="235748">
                  <a:moveTo>
                    <a:pt x="0" y="0"/>
                  </a:moveTo>
                  <a:cubicBezTo>
                    <a:pt x="162657" y="86458"/>
                    <a:pt x="325315" y="172916"/>
                    <a:pt x="492369" y="211016"/>
                  </a:cubicBezTo>
                  <a:cubicBezTo>
                    <a:pt x="659423" y="249116"/>
                    <a:pt x="904142" y="232996"/>
                    <a:pt x="1002323" y="228600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이등변 삼각형 140"/>
            <p:cNvSpPr/>
            <p:nvPr/>
          </p:nvSpPr>
          <p:spPr>
            <a:xfrm rot="5400000" flipH="1">
              <a:off x="7215276" y="4380542"/>
              <a:ext cx="163205" cy="140694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4140052" y="5433646"/>
            <a:ext cx="3060848" cy="457827"/>
            <a:chOff x="4140052" y="5433646"/>
            <a:chExt cx="3060848" cy="457827"/>
          </a:xfrm>
        </p:grpSpPr>
        <p:sp>
          <p:nvSpPr>
            <p:cNvPr id="79" name="자유형 78"/>
            <p:cNvSpPr/>
            <p:nvPr/>
          </p:nvSpPr>
          <p:spPr>
            <a:xfrm>
              <a:off x="4222058" y="5433646"/>
              <a:ext cx="2978842" cy="457827"/>
            </a:xfrm>
            <a:custGeom>
              <a:avLst/>
              <a:gdLst>
                <a:gd name="connsiteX0" fmla="*/ 2978842 w 2978842"/>
                <a:gd name="connsiteY0" fmla="*/ 0 h 457827"/>
                <a:gd name="connsiteX1" fmla="*/ 2293042 w 2978842"/>
                <a:gd name="connsiteY1" fmla="*/ 351692 h 457827"/>
                <a:gd name="connsiteX2" fmla="*/ 1229173 w 2978842"/>
                <a:gd name="connsiteY2" fmla="*/ 457200 h 457827"/>
                <a:gd name="connsiteX3" fmla="*/ 182888 w 2978842"/>
                <a:gd name="connsiteY3" fmla="*/ 316523 h 457827"/>
                <a:gd name="connsiteX4" fmla="*/ 7042 w 2978842"/>
                <a:gd name="connsiteY4" fmla="*/ 149469 h 45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8842" h="457827">
                  <a:moveTo>
                    <a:pt x="2978842" y="0"/>
                  </a:moveTo>
                  <a:cubicBezTo>
                    <a:pt x="2781747" y="137746"/>
                    <a:pt x="2584653" y="275492"/>
                    <a:pt x="2293042" y="351692"/>
                  </a:cubicBezTo>
                  <a:cubicBezTo>
                    <a:pt x="2001430" y="427892"/>
                    <a:pt x="1580865" y="463061"/>
                    <a:pt x="1229173" y="457200"/>
                  </a:cubicBezTo>
                  <a:cubicBezTo>
                    <a:pt x="877481" y="451339"/>
                    <a:pt x="386576" y="367811"/>
                    <a:pt x="182888" y="316523"/>
                  </a:cubicBezTo>
                  <a:cubicBezTo>
                    <a:pt x="-20800" y="265235"/>
                    <a:pt x="-6879" y="207352"/>
                    <a:pt x="7042" y="149469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이등변 삼각형 141"/>
            <p:cNvSpPr/>
            <p:nvPr/>
          </p:nvSpPr>
          <p:spPr>
            <a:xfrm>
              <a:off x="4140052" y="5527887"/>
              <a:ext cx="163205" cy="140694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4076732" y="2789820"/>
            <a:ext cx="486925" cy="1210680"/>
            <a:chOff x="4076732" y="2789820"/>
            <a:chExt cx="486925" cy="1210680"/>
          </a:xfrm>
        </p:grpSpPr>
        <p:sp>
          <p:nvSpPr>
            <p:cNvPr id="81" name="자유형 80"/>
            <p:cNvSpPr/>
            <p:nvPr/>
          </p:nvSpPr>
          <p:spPr>
            <a:xfrm>
              <a:off x="4167554" y="2848708"/>
              <a:ext cx="396103" cy="1151792"/>
            </a:xfrm>
            <a:custGeom>
              <a:avLst/>
              <a:gdLst>
                <a:gd name="connsiteX0" fmla="*/ 237392 w 396103"/>
                <a:gd name="connsiteY0" fmla="*/ 1151792 h 1151792"/>
                <a:gd name="connsiteX1" fmla="*/ 386861 w 396103"/>
                <a:gd name="connsiteY1" fmla="*/ 316523 h 1151792"/>
                <a:gd name="connsiteX2" fmla="*/ 0 w 396103"/>
                <a:gd name="connsiteY2" fmla="*/ 0 h 115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6103" h="1151792">
                  <a:moveTo>
                    <a:pt x="237392" y="1151792"/>
                  </a:moveTo>
                  <a:cubicBezTo>
                    <a:pt x="331909" y="830140"/>
                    <a:pt x="426426" y="508488"/>
                    <a:pt x="386861" y="316523"/>
                  </a:cubicBezTo>
                  <a:cubicBezTo>
                    <a:pt x="347296" y="124558"/>
                    <a:pt x="173648" y="62279"/>
                    <a:pt x="0" y="0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이등변 삼각형 142"/>
            <p:cNvSpPr/>
            <p:nvPr/>
          </p:nvSpPr>
          <p:spPr>
            <a:xfrm rot="16200000">
              <a:off x="4065476" y="2801076"/>
              <a:ext cx="163205" cy="140694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1301828" y="3047514"/>
            <a:ext cx="1168810" cy="1023333"/>
            <a:chOff x="1301828" y="3047514"/>
            <a:chExt cx="1168810" cy="1023333"/>
          </a:xfrm>
        </p:grpSpPr>
        <p:sp>
          <p:nvSpPr>
            <p:cNvPr id="84" name="자유형 83"/>
            <p:cNvSpPr/>
            <p:nvPr/>
          </p:nvSpPr>
          <p:spPr>
            <a:xfrm>
              <a:off x="1368333" y="3047514"/>
              <a:ext cx="1102305" cy="952986"/>
            </a:xfrm>
            <a:custGeom>
              <a:avLst/>
              <a:gdLst>
                <a:gd name="connsiteX0" fmla="*/ 1102305 w 1102305"/>
                <a:gd name="connsiteY0" fmla="*/ 47378 h 952986"/>
                <a:gd name="connsiteX1" fmla="*/ 275829 w 1102305"/>
                <a:gd name="connsiteY1" fmla="*/ 47378 h 952986"/>
                <a:gd name="connsiteX2" fmla="*/ 38436 w 1102305"/>
                <a:gd name="connsiteY2" fmla="*/ 539748 h 952986"/>
                <a:gd name="connsiteX3" fmla="*/ 3267 w 1102305"/>
                <a:gd name="connsiteY3" fmla="*/ 952986 h 95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2305" h="952986">
                  <a:moveTo>
                    <a:pt x="1102305" y="47378"/>
                  </a:moveTo>
                  <a:cubicBezTo>
                    <a:pt x="777722" y="6347"/>
                    <a:pt x="453140" y="-34684"/>
                    <a:pt x="275829" y="47378"/>
                  </a:cubicBezTo>
                  <a:cubicBezTo>
                    <a:pt x="98518" y="129440"/>
                    <a:pt x="83863" y="388813"/>
                    <a:pt x="38436" y="539748"/>
                  </a:cubicBezTo>
                  <a:cubicBezTo>
                    <a:pt x="-6991" y="690683"/>
                    <a:pt x="-1862" y="821834"/>
                    <a:pt x="3267" y="952986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이등변 삼각형 143"/>
            <p:cNvSpPr/>
            <p:nvPr/>
          </p:nvSpPr>
          <p:spPr>
            <a:xfrm rot="10800000">
              <a:off x="1301828" y="3930153"/>
              <a:ext cx="163205" cy="140694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블록체인 기반 투표 아키텍쳐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903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5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75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W</a:t>
            </a:r>
            <a:r>
              <a:rPr lang="en-US" altLang="ko-KR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EB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6"/>
          <a:stretch/>
        </p:blipFill>
        <p:spPr>
          <a:xfrm>
            <a:off x="1229763" y="1052736"/>
            <a:ext cx="6684474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4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W</a:t>
            </a:r>
            <a:r>
              <a:rPr lang="en-US" altLang="ko-KR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EB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6"/>
          <a:stretch/>
        </p:blipFill>
        <p:spPr>
          <a:xfrm>
            <a:off x="1028130" y="1052736"/>
            <a:ext cx="7087739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0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W</a:t>
            </a:r>
            <a:r>
              <a:rPr lang="en-US" altLang="ko-KR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EB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1"/>
          <a:stretch/>
        </p:blipFill>
        <p:spPr>
          <a:xfrm>
            <a:off x="942194" y="908720"/>
            <a:ext cx="7259612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5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W</a:t>
            </a:r>
            <a:r>
              <a:rPr lang="en-US" altLang="ko-KR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EB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0"/>
          <a:stretch/>
        </p:blipFill>
        <p:spPr>
          <a:xfrm>
            <a:off x="987217" y="908720"/>
            <a:ext cx="7169565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8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W</a:t>
            </a:r>
            <a:r>
              <a:rPr lang="en-US" altLang="ko-KR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EB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1"/>
          <a:stretch/>
        </p:blipFill>
        <p:spPr>
          <a:xfrm>
            <a:off x="1032241" y="980728"/>
            <a:ext cx="7079517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7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선거장</a:t>
            </a:r>
            <a:r>
              <a:rPr lang="ko-KR" altLang="en-US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 등록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36" y="908720"/>
            <a:ext cx="6445528" cy="5373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17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등록된</a:t>
            </a:r>
            <a:r>
              <a:rPr lang="ko-KR" altLang="en-US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 선거장 보기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082" y="836712"/>
            <a:ext cx="7061835" cy="5468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7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후보자 </a:t>
            </a:r>
            <a:r>
              <a:rPr lang="ko-KR" altLang="en-US" sz="2800" dirty="0" smtClean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확정</a:t>
            </a:r>
            <a:r>
              <a:rPr lang="ko-KR" altLang="en-US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 단계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18" y="836712"/>
            <a:ext cx="7073364" cy="544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237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후보자 </a:t>
            </a:r>
            <a:r>
              <a:rPr lang="ko-KR" altLang="en-US" sz="2800" dirty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확정</a:t>
            </a:r>
            <a:r>
              <a:rPr lang="ko-KR" altLang="en-US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 단계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410" y="908720"/>
            <a:ext cx="6443179" cy="530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804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BM DoHyeon OTF" charset="-127"/>
                <a:ea typeface="BM DoHyeon OTF" charset="-127"/>
                <a:cs typeface="BM DoHyeon OTF" charset="-127"/>
              </a:rPr>
              <a:t>목차</a:t>
            </a:r>
            <a:endParaRPr lang="ko-KR" altLang="en-US" dirty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3" name="Oval 2"/>
          <p:cNvSpPr/>
          <p:nvPr/>
        </p:nvSpPr>
        <p:spPr>
          <a:xfrm>
            <a:off x="3043604" y="2492896"/>
            <a:ext cx="576064" cy="576064"/>
          </a:xfrm>
          <a:prstGeom prst="ellipse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4" name="Oval 3"/>
          <p:cNvSpPr/>
          <p:nvPr/>
        </p:nvSpPr>
        <p:spPr>
          <a:xfrm>
            <a:off x="3043604" y="3212976"/>
            <a:ext cx="576064" cy="576064"/>
          </a:xfrm>
          <a:prstGeom prst="ellipse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5" name="Oval 4"/>
          <p:cNvSpPr/>
          <p:nvPr/>
        </p:nvSpPr>
        <p:spPr>
          <a:xfrm>
            <a:off x="3043604" y="3933056"/>
            <a:ext cx="576064" cy="576064"/>
          </a:xfrm>
          <a:prstGeom prst="ellipse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6" name="Oval 5"/>
          <p:cNvSpPr/>
          <p:nvPr/>
        </p:nvSpPr>
        <p:spPr>
          <a:xfrm>
            <a:off x="3043604" y="4653136"/>
            <a:ext cx="576064" cy="576064"/>
          </a:xfrm>
          <a:prstGeom prst="ellipse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7" name="Oval 6"/>
          <p:cNvSpPr/>
          <p:nvPr/>
        </p:nvSpPr>
        <p:spPr>
          <a:xfrm>
            <a:off x="3059832" y="5373216"/>
            <a:ext cx="576064" cy="576064"/>
          </a:xfrm>
          <a:prstGeom prst="ellipse">
            <a:avLst/>
          </a:prstGeom>
          <a:solidFill>
            <a:srgbClr val="87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547257" y="2188029"/>
            <a:ext cx="783772" cy="576942"/>
          </a:xfrm>
          <a:custGeom>
            <a:avLst/>
            <a:gdLst>
              <a:gd name="connsiteX0" fmla="*/ 0 w 783772"/>
              <a:gd name="connsiteY0" fmla="*/ 0 h 576942"/>
              <a:gd name="connsiteX1" fmla="*/ 0 w 783772"/>
              <a:gd name="connsiteY1" fmla="*/ 576942 h 576942"/>
              <a:gd name="connsiteX2" fmla="*/ 783772 w 783772"/>
              <a:gd name="connsiteY2" fmla="*/ 576942 h 576942"/>
              <a:gd name="connsiteX3" fmla="*/ 783772 w 783772"/>
              <a:gd name="connsiteY3" fmla="*/ 576942 h 57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3772" h="576942">
                <a:moveTo>
                  <a:pt x="0" y="0"/>
                </a:moveTo>
                <a:lnTo>
                  <a:pt x="0" y="576942"/>
                </a:lnTo>
                <a:lnTo>
                  <a:pt x="783772" y="576942"/>
                </a:lnTo>
                <a:lnTo>
                  <a:pt x="783772" y="576942"/>
                </a:lnTo>
              </a:path>
            </a:pathLst>
          </a:custGeom>
          <a:ln w="25400">
            <a:solidFill>
              <a:srgbClr val="87BC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394856" y="2242457"/>
            <a:ext cx="859971" cy="1251857"/>
          </a:xfrm>
          <a:custGeom>
            <a:avLst/>
            <a:gdLst>
              <a:gd name="connsiteX0" fmla="*/ 0 w 859971"/>
              <a:gd name="connsiteY0" fmla="*/ 0 h 1251857"/>
              <a:gd name="connsiteX1" fmla="*/ 0 w 859971"/>
              <a:gd name="connsiteY1" fmla="*/ 1251857 h 1251857"/>
              <a:gd name="connsiteX2" fmla="*/ 859971 w 859971"/>
              <a:gd name="connsiteY2" fmla="*/ 1251857 h 1251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9971" h="1251857">
                <a:moveTo>
                  <a:pt x="0" y="0"/>
                </a:moveTo>
                <a:lnTo>
                  <a:pt x="0" y="1251857"/>
                </a:lnTo>
                <a:lnTo>
                  <a:pt x="859971" y="1251857"/>
                </a:lnTo>
              </a:path>
            </a:pathLst>
          </a:custGeom>
          <a:ln w="25400">
            <a:solidFill>
              <a:srgbClr val="87BC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217508" y="2209800"/>
            <a:ext cx="1012372" cy="2013857"/>
          </a:xfrm>
          <a:custGeom>
            <a:avLst/>
            <a:gdLst>
              <a:gd name="connsiteX0" fmla="*/ 0 w 1012372"/>
              <a:gd name="connsiteY0" fmla="*/ 0 h 2013857"/>
              <a:gd name="connsiteX1" fmla="*/ 0 w 1012372"/>
              <a:gd name="connsiteY1" fmla="*/ 2013857 h 2013857"/>
              <a:gd name="connsiteX2" fmla="*/ 1012372 w 1012372"/>
              <a:gd name="connsiteY2" fmla="*/ 2013857 h 201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372" h="2013857">
                <a:moveTo>
                  <a:pt x="0" y="0"/>
                </a:moveTo>
                <a:lnTo>
                  <a:pt x="0" y="2013857"/>
                </a:lnTo>
                <a:lnTo>
                  <a:pt x="1012372" y="2013857"/>
                </a:lnTo>
              </a:path>
            </a:pathLst>
          </a:custGeom>
          <a:ln w="25400">
            <a:solidFill>
              <a:srgbClr val="87BC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2051720" y="2209800"/>
            <a:ext cx="1164771" cy="2710543"/>
          </a:xfrm>
          <a:custGeom>
            <a:avLst/>
            <a:gdLst>
              <a:gd name="connsiteX0" fmla="*/ 0 w 1164771"/>
              <a:gd name="connsiteY0" fmla="*/ 0 h 2710543"/>
              <a:gd name="connsiteX1" fmla="*/ 0 w 1164771"/>
              <a:gd name="connsiteY1" fmla="*/ 2710543 h 2710543"/>
              <a:gd name="connsiteX2" fmla="*/ 1164771 w 1164771"/>
              <a:gd name="connsiteY2" fmla="*/ 2710543 h 271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4771" h="2710543">
                <a:moveTo>
                  <a:pt x="0" y="0"/>
                </a:moveTo>
                <a:lnTo>
                  <a:pt x="0" y="2710543"/>
                </a:lnTo>
                <a:lnTo>
                  <a:pt x="1164771" y="2710543"/>
                </a:lnTo>
              </a:path>
            </a:pathLst>
          </a:custGeom>
          <a:ln w="25400">
            <a:solidFill>
              <a:srgbClr val="87BC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835696" y="2198914"/>
            <a:ext cx="1317171" cy="3439886"/>
          </a:xfrm>
          <a:custGeom>
            <a:avLst/>
            <a:gdLst>
              <a:gd name="connsiteX0" fmla="*/ 0 w 1317171"/>
              <a:gd name="connsiteY0" fmla="*/ 0 h 3439886"/>
              <a:gd name="connsiteX1" fmla="*/ 0 w 1317171"/>
              <a:gd name="connsiteY1" fmla="*/ 3439886 h 3439886"/>
              <a:gd name="connsiteX2" fmla="*/ 1317171 w 1317171"/>
              <a:gd name="connsiteY2" fmla="*/ 3439886 h 343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7171" h="3439886">
                <a:moveTo>
                  <a:pt x="0" y="0"/>
                </a:moveTo>
                <a:lnTo>
                  <a:pt x="0" y="3439886"/>
                </a:lnTo>
                <a:lnTo>
                  <a:pt x="1317171" y="3439886"/>
                </a:lnTo>
              </a:path>
            </a:pathLst>
          </a:custGeom>
          <a:ln w="25400">
            <a:solidFill>
              <a:srgbClr val="87BC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83096" y="2420888"/>
            <a:ext cx="3779912" cy="497558"/>
            <a:chOff x="491147" y="3398331"/>
            <a:chExt cx="3779912" cy="497558"/>
          </a:xfrm>
        </p:grpSpPr>
        <p:sp>
          <p:nvSpPr>
            <p:cNvPr id="14" name="TextBox 13"/>
            <p:cNvSpPr txBox="1"/>
            <p:nvPr/>
          </p:nvSpPr>
          <p:spPr>
            <a:xfrm>
              <a:off x="491147" y="3398331"/>
              <a:ext cx="3779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현재 투표의 문제점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1147" y="3618890"/>
              <a:ext cx="3779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전통적 방식의 투표의 문제점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115005" y="2596615"/>
            <a:ext cx="4320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BM DoHyeon OTF" charset="-127"/>
                <a:ea typeface="BM DoHyeon OTF" charset="-127"/>
                <a:cs typeface="BM DoHyeon OTF" charset="-127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20616" y="3318222"/>
            <a:ext cx="4320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BM DoHyeon OTF" charset="-127"/>
                <a:ea typeface="BM DoHyeon OTF" charset="-127"/>
                <a:cs typeface="BM DoHyeon OTF" charset="-127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26227" y="4028943"/>
            <a:ext cx="4320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BM DoHyeon OTF" charset="-127"/>
                <a:ea typeface="BM DoHyeon OTF" charset="-127"/>
                <a:cs typeface="BM DoHyeon OTF" charset="-127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20952" y="4750550"/>
            <a:ext cx="4320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BM DoHyeon OTF" charset="-127"/>
                <a:ea typeface="BM DoHyeon OTF" charset="-127"/>
                <a:cs typeface="BM DoHyeon OTF" charset="-127"/>
              </a:rPr>
              <a:t>04</a:t>
            </a:r>
            <a:endParaRPr lang="ko-KR" altLang="en-US" sz="2400" b="1" dirty="0">
              <a:solidFill>
                <a:schemeClr val="bg1"/>
              </a:solidFill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37449" y="5483043"/>
            <a:ext cx="4320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latin typeface="BM DoHyeon OTF" charset="-127"/>
                <a:ea typeface="BM DoHyeon OTF" charset="-127"/>
                <a:cs typeface="BM DoHyeon OTF" charset="-127"/>
              </a:rPr>
              <a:t>05</a:t>
            </a:r>
            <a:endParaRPr lang="ko-KR" altLang="en-US" sz="2400" b="1" dirty="0">
              <a:solidFill>
                <a:schemeClr val="bg1"/>
              </a:solidFill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883096" y="3140968"/>
            <a:ext cx="3779912" cy="497558"/>
            <a:chOff x="491147" y="3398331"/>
            <a:chExt cx="3779912" cy="497558"/>
          </a:xfrm>
        </p:grpSpPr>
        <p:sp>
          <p:nvSpPr>
            <p:cNvPr id="22" name="TextBox 21"/>
            <p:cNvSpPr txBox="1"/>
            <p:nvPr/>
          </p:nvSpPr>
          <p:spPr>
            <a:xfrm>
              <a:off x="491147" y="3398331"/>
              <a:ext cx="3779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블록체인을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 도입한 투표의 장점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1147" y="3618890"/>
              <a:ext cx="3779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블록체인을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 도입한 온라인 투표의 장점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83096" y="3861048"/>
            <a:ext cx="3779912" cy="497558"/>
            <a:chOff x="491147" y="3398331"/>
            <a:chExt cx="3779912" cy="497558"/>
          </a:xfrm>
        </p:grpSpPr>
        <p:sp>
          <p:nvSpPr>
            <p:cNvPr id="25" name="TextBox 24"/>
            <p:cNvSpPr txBox="1"/>
            <p:nvPr/>
          </p:nvSpPr>
          <p:spPr>
            <a:xfrm>
              <a:off x="491147" y="3398331"/>
              <a:ext cx="3779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블록체인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1147" y="3618890"/>
              <a:ext cx="3779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블록체인이란 무엇인가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883096" y="4581128"/>
            <a:ext cx="3779912" cy="682224"/>
            <a:chOff x="491147" y="3398331"/>
            <a:chExt cx="3779912" cy="682224"/>
          </a:xfrm>
        </p:grpSpPr>
        <p:sp>
          <p:nvSpPr>
            <p:cNvPr id="28" name="TextBox 27"/>
            <p:cNvSpPr txBox="1"/>
            <p:nvPr/>
          </p:nvSpPr>
          <p:spPr>
            <a:xfrm>
              <a:off x="491147" y="3398331"/>
              <a:ext cx="3779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사용 언어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, </a:t>
              </a:r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툴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91147" y="3618890"/>
              <a:ext cx="37799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프로젝트에 사용한 언어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프레임워크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툴과</a:t>
              </a:r>
              <a:endPara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이들로 제작한 만든 모듈 소개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883096" y="5301208"/>
            <a:ext cx="3779912" cy="497558"/>
            <a:chOff x="491147" y="3398331"/>
            <a:chExt cx="3779912" cy="497558"/>
          </a:xfrm>
        </p:grpSpPr>
        <p:sp>
          <p:nvSpPr>
            <p:cNvPr id="31" name="TextBox 30"/>
            <p:cNvSpPr txBox="1"/>
            <p:nvPr/>
          </p:nvSpPr>
          <p:spPr>
            <a:xfrm>
              <a:off x="491147" y="3398331"/>
              <a:ext cx="3779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프로젝트 구현 디테일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1147" y="3618890"/>
              <a:ext cx="3779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프로젝트의 프로세스와 과정의 디테일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404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후보자</a:t>
            </a:r>
            <a:r>
              <a:rPr lang="ko-KR" altLang="en-US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의 </a:t>
            </a:r>
            <a:r>
              <a:rPr lang="ko-KR" altLang="en-US" sz="2800" dirty="0" smtClean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등록</a:t>
            </a:r>
            <a:r>
              <a:rPr lang="ko-KR" altLang="en-US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 과정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1"/>
          <a:stretch/>
        </p:blipFill>
        <p:spPr>
          <a:xfrm>
            <a:off x="774376" y="960416"/>
            <a:ext cx="7595248" cy="586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1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후보자</a:t>
            </a:r>
            <a:r>
              <a:rPr lang="ko-KR" altLang="en-US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의 </a:t>
            </a:r>
            <a:r>
              <a:rPr lang="ko-KR" altLang="en-US" sz="2800" dirty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등록</a:t>
            </a:r>
            <a:r>
              <a:rPr lang="ko-KR" altLang="en-US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 과정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1"/>
          <a:stretch/>
        </p:blipFill>
        <p:spPr>
          <a:xfrm>
            <a:off x="897170" y="908720"/>
            <a:ext cx="734966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후보자</a:t>
            </a:r>
            <a:r>
              <a:rPr lang="ko-KR" altLang="en-US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의 </a:t>
            </a:r>
            <a:r>
              <a:rPr lang="ko-KR" altLang="en-US" sz="2800" dirty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등록</a:t>
            </a:r>
            <a:r>
              <a:rPr lang="ko-KR" altLang="en-US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 과정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93" y="1124744"/>
            <a:ext cx="6331214" cy="4797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0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후보자</a:t>
            </a:r>
            <a:r>
              <a:rPr lang="ko-KR" altLang="en-US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의 </a:t>
            </a:r>
            <a:r>
              <a:rPr lang="ko-KR" altLang="en-US" sz="2800" dirty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등록</a:t>
            </a:r>
            <a:r>
              <a:rPr lang="ko-KR" altLang="en-US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 과정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20" y="1484784"/>
            <a:ext cx="8371960" cy="3966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01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후보자</a:t>
            </a:r>
            <a:r>
              <a:rPr lang="ko-KR" altLang="en-US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의 </a:t>
            </a:r>
            <a:r>
              <a:rPr lang="ko-KR" altLang="en-US" sz="2800" dirty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등록</a:t>
            </a:r>
            <a:r>
              <a:rPr lang="ko-KR" altLang="en-US" sz="2800" dirty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 과정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7" y="1052736"/>
            <a:ext cx="7669165" cy="499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777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RODUCE 101-01-PICK M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6245" y="-1323528"/>
            <a:ext cx="609600" cy="609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8846" y="1484784"/>
            <a:ext cx="2338846" cy="33783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547956"/>
            <a:ext cx="2299574" cy="33216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70945" y="7029400"/>
            <a:ext cx="18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smtClean="0">
                <a:solidFill>
                  <a:srgbClr val="C00000"/>
                </a:solidFill>
              </a:rPr>
              <a:t>V S</a:t>
            </a:r>
            <a:endParaRPr lang="ko-KR" altLang="en-US" sz="6000" b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8169" y="5373216"/>
            <a:ext cx="7165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BM DoHyeon OTF" charset="-127"/>
                <a:ea typeface="BM DoHyeon OTF" charset="-127"/>
                <a:cs typeface="BM DoHyeon OTF" charset="-127"/>
              </a:rPr>
              <a:t>당신의 교수님에게 투표하세요</a:t>
            </a:r>
            <a:endParaRPr lang="ko-KR" altLang="en-US" sz="4000" dirty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프로젝트 </a:t>
            </a:r>
            <a:r>
              <a:rPr lang="ko-KR" altLang="en-US" sz="2800" dirty="0" smtClean="0">
                <a:solidFill>
                  <a:srgbClr val="489ED7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시연</a:t>
            </a:r>
            <a:endParaRPr lang="ko-KR" altLang="en-US" sz="2800" dirty="0">
              <a:solidFill>
                <a:srgbClr val="489ED7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678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4444E-6 7.40741E-7 L 6.94444E-6 7.40741E-7 L 0.54445 7.40741E-7 L 0.34914 -0.00208 " pathEditMode="relative" ptsTypes="AAAA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48148E-6 L -0.50469 1.48148E-6 L -0.35399 1.48148E-6 " pathEditMode="relative" ptsTypes="AAA"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07407E-6 L 3.61111E-6 -0.6201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11716"/>
            <a:ext cx="9144000" cy="533308"/>
          </a:xfrm>
        </p:spPr>
        <p:txBody>
          <a:bodyPr/>
          <a:lstStyle/>
          <a:p>
            <a:r>
              <a:rPr lang="en-US" altLang="ko-KR" dirty="0">
                <a:latin typeface="BM DoHyeon OTF" charset="-127"/>
                <a:ea typeface="BM DoHyeon OTF" charset="-127"/>
                <a:cs typeface="BM DoHyeon OTF" charset="-127"/>
              </a:rPr>
              <a:t>Thank you</a:t>
            </a:r>
            <a:endParaRPr lang="ko-KR" altLang="en-US" dirty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8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01104" y="5152245"/>
            <a:ext cx="4421311" cy="1046441"/>
            <a:chOff x="201104" y="5152245"/>
            <a:chExt cx="4421311" cy="1046441"/>
          </a:xfrm>
        </p:grpSpPr>
        <p:sp>
          <p:nvSpPr>
            <p:cNvPr id="142" name="TextBox 141"/>
            <p:cNvSpPr txBox="1"/>
            <p:nvPr/>
          </p:nvSpPr>
          <p:spPr>
            <a:xfrm>
              <a:off x="201104" y="5152245"/>
              <a:ext cx="38668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높은 투표 비용과 낮은 투표율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467544" y="5552355"/>
              <a:ext cx="41548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이번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6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월에 실시한 제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7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회 동시지방선거는</a:t>
              </a:r>
              <a:endPara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역사상 최고 투표율을 기록했지만 최종 투표율은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  <a:p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60.2%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에 그치는 수준으로 많은 비용이 낭비되고 있음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.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8708" y="1081905"/>
            <a:ext cx="8823710" cy="3206769"/>
            <a:chOff x="5014323" y="1139319"/>
            <a:chExt cx="8823710" cy="3206769"/>
          </a:xfrm>
        </p:grpSpPr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323" y="1139319"/>
              <a:ext cx="8699757" cy="482103"/>
            </a:xfrm>
            <a:prstGeom prst="rect">
              <a:avLst/>
            </a:prstGeom>
          </p:spPr>
        </p:pic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6644" y="1853782"/>
              <a:ext cx="8620140" cy="740170"/>
            </a:xfrm>
            <a:prstGeom prst="rect">
              <a:avLst/>
            </a:prstGeom>
          </p:spPr>
        </p:pic>
        <p:pic>
          <p:nvPicPr>
            <p:cNvPr id="145" name="그림 14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2855174"/>
              <a:ext cx="8727640" cy="51273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/>
            <a:srcRect t="13753" b="25342"/>
            <a:stretch/>
          </p:blipFill>
          <p:spPr>
            <a:xfrm>
              <a:off x="5096644" y="3698016"/>
              <a:ext cx="8741389" cy="648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66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95710" y="1556793"/>
            <a:ext cx="1812726" cy="4075314"/>
            <a:chOff x="376965" y="1628799"/>
            <a:chExt cx="1953808" cy="4392489"/>
          </a:xfrm>
        </p:grpSpPr>
        <p:grpSp>
          <p:nvGrpSpPr>
            <p:cNvPr id="10" name="Group 9"/>
            <p:cNvGrpSpPr/>
            <p:nvPr/>
          </p:nvGrpSpPr>
          <p:grpSpPr>
            <a:xfrm>
              <a:off x="376965" y="1628799"/>
              <a:ext cx="1953805" cy="1740994"/>
              <a:chOff x="1115616" y="2394020"/>
              <a:chExt cx="2449476" cy="2182675"/>
            </a:xfrm>
          </p:grpSpPr>
          <p:sp>
            <p:nvSpPr>
              <p:cNvPr id="53" name="Rectangle 9"/>
              <p:cNvSpPr/>
              <p:nvPr/>
            </p:nvSpPr>
            <p:spPr>
              <a:xfrm>
                <a:off x="1115616" y="2394020"/>
                <a:ext cx="2449476" cy="1783395"/>
              </a:xfrm>
              <a:custGeom>
                <a:avLst/>
                <a:gdLst/>
                <a:ahLst/>
                <a:cxnLst/>
                <a:rect l="l" t="t" r="r" b="b"/>
                <a:pathLst>
                  <a:path w="2449476" h="1783395">
                    <a:moveTo>
                      <a:pt x="1265719" y="0"/>
                    </a:moveTo>
                    <a:cubicBezTo>
                      <a:pt x="1424914" y="0"/>
                      <a:pt x="1561903" y="95083"/>
                      <a:pt x="1620733" y="232227"/>
                    </a:cubicBezTo>
                    <a:cubicBezTo>
                      <a:pt x="1647504" y="226520"/>
                      <a:pt x="1675250" y="223871"/>
                      <a:pt x="1703613" y="223871"/>
                    </a:cubicBezTo>
                    <a:cubicBezTo>
                      <a:pt x="1886848" y="223871"/>
                      <a:pt x="2044265" y="334409"/>
                      <a:pt x="2112477" y="492588"/>
                    </a:cubicBezTo>
                    <a:cubicBezTo>
                      <a:pt x="2303003" y="517391"/>
                      <a:pt x="2449476" y="680770"/>
                      <a:pt x="2449476" y="878358"/>
                    </a:cubicBezTo>
                    <a:lnTo>
                      <a:pt x="2448132" y="891698"/>
                    </a:lnTo>
                    <a:cubicBezTo>
                      <a:pt x="2449400" y="896101"/>
                      <a:pt x="2449476" y="900561"/>
                      <a:pt x="2449476" y="905038"/>
                    </a:cubicBezTo>
                    <a:cubicBezTo>
                      <a:pt x="2449476" y="1087146"/>
                      <a:pt x="2325055" y="1240194"/>
                      <a:pt x="2156215" y="1282389"/>
                    </a:cubicBezTo>
                    <a:cubicBezTo>
                      <a:pt x="2159560" y="1295383"/>
                      <a:pt x="2160240" y="1308771"/>
                      <a:pt x="2160240" y="1322318"/>
                    </a:cubicBezTo>
                    <a:cubicBezTo>
                      <a:pt x="2160240" y="1541047"/>
                      <a:pt x="1982925" y="1718362"/>
                      <a:pt x="1764196" y="1718362"/>
                    </a:cubicBezTo>
                    <a:cubicBezTo>
                      <a:pt x="1663169" y="1718362"/>
                      <a:pt x="1570976" y="1680534"/>
                      <a:pt x="1502035" y="1617119"/>
                    </a:cubicBezTo>
                    <a:cubicBezTo>
                      <a:pt x="1432519" y="1718009"/>
                      <a:pt x="1315774" y="1783395"/>
                      <a:pt x="1183758" y="1783395"/>
                    </a:cubicBezTo>
                    <a:cubicBezTo>
                      <a:pt x="1062898" y="1783395"/>
                      <a:pt x="954838" y="1728593"/>
                      <a:pt x="884304" y="1641769"/>
                    </a:cubicBezTo>
                    <a:cubicBezTo>
                      <a:pt x="844769" y="1657131"/>
                      <a:pt x="801762" y="1664549"/>
                      <a:pt x="757023" y="1664549"/>
                    </a:cubicBezTo>
                    <a:cubicBezTo>
                      <a:pt x="546719" y="1664549"/>
                      <a:pt x="374700" y="1500631"/>
                      <a:pt x="363497" y="1293480"/>
                    </a:cubicBezTo>
                    <a:cubicBezTo>
                      <a:pt x="160301" y="1281006"/>
                      <a:pt x="0" y="1111743"/>
                      <a:pt x="0" y="905038"/>
                    </a:cubicBezTo>
                    <a:lnTo>
                      <a:pt x="1346" y="891698"/>
                    </a:lnTo>
                    <a:cubicBezTo>
                      <a:pt x="76" y="887296"/>
                      <a:pt x="0" y="882836"/>
                      <a:pt x="0" y="878358"/>
                    </a:cubicBezTo>
                    <a:cubicBezTo>
                      <a:pt x="0" y="697917"/>
                      <a:pt x="122154" y="546007"/>
                      <a:pt x="288714" y="502417"/>
                    </a:cubicBezTo>
                    <a:cubicBezTo>
                      <a:pt x="288051" y="500174"/>
                      <a:pt x="288032" y="497916"/>
                      <a:pt x="288032" y="495653"/>
                    </a:cubicBezTo>
                    <a:cubicBezTo>
                      <a:pt x="288032" y="276924"/>
                      <a:pt x="465347" y="99609"/>
                      <a:pt x="684076" y="99609"/>
                    </a:cubicBezTo>
                    <a:cubicBezTo>
                      <a:pt x="778623" y="99609"/>
                      <a:pt x="865433" y="132740"/>
                      <a:pt x="932390" y="189427"/>
                    </a:cubicBezTo>
                    <a:cubicBezTo>
                      <a:pt x="999486" y="75591"/>
                      <a:pt x="1123775" y="0"/>
                      <a:pt x="1265719" y="0"/>
                    </a:cubicBezTo>
                    <a:close/>
                  </a:path>
                </a:pathLst>
              </a:custGeom>
              <a:solidFill>
                <a:srgbClr val="87BCE6"/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501600" y="4155643"/>
                <a:ext cx="326958" cy="251677"/>
              </a:xfrm>
              <a:prstGeom prst="ellipse">
                <a:avLst/>
              </a:prstGeom>
              <a:solidFill>
                <a:srgbClr val="87BCE6"/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401908" y="4439979"/>
                <a:ext cx="177611" cy="136716"/>
              </a:xfrm>
              <a:prstGeom prst="ellipse">
                <a:avLst/>
              </a:prstGeom>
              <a:solidFill>
                <a:srgbClr val="87BCE6"/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Rounded Rectangle 10"/>
            <p:cNvSpPr/>
            <p:nvPr/>
          </p:nvSpPr>
          <p:spPr>
            <a:xfrm>
              <a:off x="376966" y="3572322"/>
              <a:ext cx="1953807" cy="2448966"/>
            </a:xfrm>
            <a:prstGeom prst="roundRect">
              <a:avLst>
                <a:gd name="adj" fmla="val 7753"/>
              </a:avLst>
            </a:prstGeom>
            <a:solidFill>
              <a:srgbClr val="87BCE6"/>
            </a:solidFill>
            <a:ln w="666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54973" y="2462265"/>
              <a:ext cx="1797792" cy="29855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ko-KR" altLang="en-US" sz="1200" b="1" dirty="0" err="1" smtClean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itchFamily="34" charset="0"/>
                </a:rPr>
                <a:t>투표비용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itchFamily="34" charset="0"/>
                </a:rPr>
                <a:t> 절감</a:t>
              </a:r>
              <a:endParaRPr lang="ko-KR" altLang="en-US" sz="12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itchFamily="34" charset="0"/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456658" y="3770532"/>
              <a:ext cx="1798727" cy="1755499"/>
              <a:chOff x="4729701" y="1918245"/>
              <a:chExt cx="1798727" cy="1755499"/>
            </a:xfrm>
          </p:grpSpPr>
          <p:sp>
            <p:nvSpPr>
              <p:cNvPr id="102" name="TextBox 101"/>
              <p:cNvSpPr txBox="1"/>
              <p:nvPr/>
            </p:nvSpPr>
            <p:spPr>
              <a:xfrm>
                <a:off x="4734586" y="2297063"/>
                <a:ext cx="1793842" cy="1376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6</a:t>
                </a:r>
                <a:r>
                  <a:rPr lang="ko-KR" altLang="en-US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월 전국동시지방선거 때 선거관리 비용 중에서</a:t>
                </a:r>
                <a:endParaRPr lang="en-US" altLang="ko-KR" sz="1100" dirty="0" smtClean="0">
                  <a:solidFill>
                    <a:schemeClr val="bg1"/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  <a:p>
                <a:pPr algn="ctr"/>
                <a:r>
                  <a:rPr lang="ko-KR" altLang="en-US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유권자 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1</a:t>
                </a:r>
                <a:r>
                  <a:rPr lang="ko-KR" altLang="en-US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인당 해당하는</a:t>
                </a:r>
                <a:endParaRPr lang="en-US" altLang="ko-KR" sz="1100" dirty="0" smtClean="0">
                  <a:solidFill>
                    <a:schemeClr val="bg1"/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  <a:p>
                <a:pPr algn="ctr"/>
                <a:r>
                  <a:rPr lang="ko-KR" altLang="en-US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금액인 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25000</a:t>
                </a:r>
                <a:r>
                  <a:rPr lang="ko-KR" altLang="en-US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원에서</a:t>
                </a:r>
                <a:endParaRPr lang="en-US" altLang="ko-KR" sz="1100" dirty="0" smtClean="0">
                  <a:solidFill>
                    <a:schemeClr val="bg1"/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  <a:p>
                <a:pPr algn="ctr"/>
                <a:r>
                  <a:rPr lang="ko-KR" altLang="en-US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블록체인 투표 진행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 </a:t>
                </a:r>
                <a:r>
                  <a:rPr lang="ko-KR" altLang="en-US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시  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500</a:t>
                </a:r>
                <a:r>
                  <a:rPr lang="ko-KR" altLang="en-US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원으로 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98% </a:t>
                </a:r>
                <a:r>
                  <a:rPr lang="ko-KR" altLang="en-US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절약할 수 있습니다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.</a:t>
                </a: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4729701" y="1918245"/>
                <a:ext cx="1796106" cy="331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투표당 약 </a:t>
                </a:r>
                <a:r>
                  <a:rPr lang="en-US" altLang="ko-KR" sz="1400" dirty="0">
                    <a:solidFill>
                      <a:srgbClr val="2681AD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5</a:t>
                </a:r>
                <a:r>
                  <a:rPr lang="en-US" altLang="ko-KR" sz="1400" dirty="0" smtClean="0">
                    <a:solidFill>
                      <a:srgbClr val="2681AD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00</a:t>
                </a:r>
                <a:r>
                  <a:rPr lang="ko-KR" altLang="en-US" sz="14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원</a:t>
                </a:r>
                <a:endParaRPr lang="ko-KR" altLang="en-US" sz="1400" dirty="0">
                  <a:solidFill>
                    <a:schemeClr val="bg1"/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>
            <a:off x="2454044" y="1556793"/>
            <a:ext cx="1812725" cy="4075313"/>
            <a:chOff x="376966" y="1628800"/>
            <a:chExt cx="1953807" cy="4392488"/>
          </a:xfrm>
        </p:grpSpPr>
        <p:grpSp>
          <p:nvGrpSpPr>
            <p:cNvPr id="105" name="Group 104"/>
            <p:cNvGrpSpPr/>
            <p:nvPr/>
          </p:nvGrpSpPr>
          <p:grpSpPr>
            <a:xfrm>
              <a:off x="376966" y="1628800"/>
              <a:ext cx="1953807" cy="1740995"/>
              <a:chOff x="1115616" y="2394020"/>
              <a:chExt cx="2449476" cy="2182675"/>
            </a:xfrm>
          </p:grpSpPr>
          <p:sp>
            <p:nvSpPr>
              <p:cNvPr id="112" name="Rectangle 9"/>
              <p:cNvSpPr/>
              <p:nvPr/>
            </p:nvSpPr>
            <p:spPr>
              <a:xfrm>
                <a:off x="1115616" y="2394020"/>
                <a:ext cx="2449476" cy="1783395"/>
              </a:xfrm>
              <a:custGeom>
                <a:avLst/>
                <a:gdLst/>
                <a:ahLst/>
                <a:cxnLst/>
                <a:rect l="l" t="t" r="r" b="b"/>
                <a:pathLst>
                  <a:path w="2449476" h="1783395">
                    <a:moveTo>
                      <a:pt x="1265719" y="0"/>
                    </a:moveTo>
                    <a:cubicBezTo>
                      <a:pt x="1424914" y="0"/>
                      <a:pt x="1561903" y="95083"/>
                      <a:pt x="1620733" y="232227"/>
                    </a:cubicBezTo>
                    <a:cubicBezTo>
                      <a:pt x="1647504" y="226520"/>
                      <a:pt x="1675250" y="223871"/>
                      <a:pt x="1703613" y="223871"/>
                    </a:cubicBezTo>
                    <a:cubicBezTo>
                      <a:pt x="1886848" y="223871"/>
                      <a:pt x="2044265" y="334409"/>
                      <a:pt x="2112477" y="492588"/>
                    </a:cubicBezTo>
                    <a:cubicBezTo>
                      <a:pt x="2303003" y="517391"/>
                      <a:pt x="2449476" y="680770"/>
                      <a:pt x="2449476" y="878358"/>
                    </a:cubicBezTo>
                    <a:lnTo>
                      <a:pt x="2448132" y="891698"/>
                    </a:lnTo>
                    <a:cubicBezTo>
                      <a:pt x="2449400" y="896101"/>
                      <a:pt x="2449476" y="900561"/>
                      <a:pt x="2449476" y="905038"/>
                    </a:cubicBezTo>
                    <a:cubicBezTo>
                      <a:pt x="2449476" y="1087146"/>
                      <a:pt x="2325055" y="1240194"/>
                      <a:pt x="2156215" y="1282389"/>
                    </a:cubicBezTo>
                    <a:cubicBezTo>
                      <a:pt x="2159560" y="1295383"/>
                      <a:pt x="2160240" y="1308771"/>
                      <a:pt x="2160240" y="1322318"/>
                    </a:cubicBezTo>
                    <a:cubicBezTo>
                      <a:pt x="2160240" y="1541047"/>
                      <a:pt x="1982925" y="1718362"/>
                      <a:pt x="1764196" y="1718362"/>
                    </a:cubicBezTo>
                    <a:cubicBezTo>
                      <a:pt x="1663169" y="1718362"/>
                      <a:pt x="1570976" y="1680534"/>
                      <a:pt x="1502035" y="1617119"/>
                    </a:cubicBezTo>
                    <a:cubicBezTo>
                      <a:pt x="1432519" y="1718009"/>
                      <a:pt x="1315774" y="1783395"/>
                      <a:pt x="1183758" y="1783395"/>
                    </a:cubicBezTo>
                    <a:cubicBezTo>
                      <a:pt x="1062898" y="1783395"/>
                      <a:pt x="954838" y="1728593"/>
                      <a:pt x="884304" y="1641769"/>
                    </a:cubicBezTo>
                    <a:cubicBezTo>
                      <a:pt x="844769" y="1657131"/>
                      <a:pt x="801762" y="1664549"/>
                      <a:pt x="757023" y="1664549"/>
                    </a:cubicBezTo>
                    <a:cubicBezTo>
                      <a:pt x="546719" y="1664549"/>
                      <a:pt x="374700" y="1500631"/>
                      <a:pt x="363497" y="1293480"/>
                    </a:cubicBezTo>
                    <a:cubicBezTo>
                      <a:pt x="160301" y="1281006"/>
                      <a:pt x="0" y="1111743"/>
                      <a:pt x="0" y="905038"/>
                    </a:cubicBezTo>
                    <a:lnTo>
                      <a:pt x="1346" y="891698"/>
                    </a:lnTo>
                    <a:cubicBezTo>
                      <a:pt x="76" y="887296"/>
                      <a:pt x="0" y="882836"/>
                      <a:pt x="0" y="878358"/>
                    </a:cubicBezTo>
                    <a:cubicBezTo>
                      <a:pt x="0" y="697917"/>
                      <a:pt x="122154" y="546007"/>
                      <a:pt x="288714" y="502417"/>
                    </a:cubicBezTo>
                    <a:cubicBezTo>
                      <a:pt x="288051" y="500174"/>
                      <a:pt x="288032" y="497916"/>
                      <a:pt x="288032" y="495653"/>
                    </a:cubicBezTo>
                    <a:cubicBezTo>
                      <a:pt x="288032" y="276924"/>
                      <a:pt x="465347" y="99609"/>
                      <a:pt x="684076" y="99609"/>
                    </a:cubicBezTo>
                    <a:cubicBezTo>
                      <a:pt x="778623" y="99609"/>
                      <a:pt x="865433" y="132740"/>
                      <a:pt x="932390" y="189427"/>
                    </a:cubicBezTo>
                    <a:cubicBezTo>
                      <a:pt x="999486" y="75591"/>
                      <a:pt x="1123775" y="0"/>
                      <a:pt x="126571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2501600" y="4155643"/>
                <a:ext cx="326958" cy="25167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2401908" y="4439979"/>
                <a:ext cx="177611" cy="13671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6" name="Rounded Rectangle 105"/>
            <p:cNvSpPr/>
            <p:nvPr/>
          </p:nvSpPr>
          <p:spPr>
            <a:xfrm>
              <a:off x="376966" y="3572322"/>
              <a:ext cx="1953807" cy="2448966"/>
            </a:xfrm>
            <a:prstGeom prst="roundRect">
              <a:avLst>
                <a:gd name="adj" fmla="val 7753"/>
              </a:avLst>
            </a:prstGeom>
            <a:solidFill>
              <a:schemeClr val="bg1">
                <a:lumMod val="85000"/>
              </a:schemeClr>
            </a:solidFill>
            <a:ln w="666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54973" y="2462265"/>
              <a:ext cx="1797792" cy="29855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itchFamily="34" charset="0"/>
                </a:rPr>
                <a:t>언제 어디서나</a:t>
              </a:r>
              <a:endParaRPr lang="ko-KR" altLang="en-US" sz="12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itchFamily="34" charset="0"/>
              </a:endParaRPr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456658" y="3770532"/>
              <a:ext cx="1798727" cy="1937951"/>
              <a:chOff x="4729701" y="1918245"/>
              <a:chExt cx="1798727" cy="1937951"/>
            </a:xfrm>
          </p:grpSpPr>
          <p:sp>
            <p:nvSpPr>
              <p:cNvPr id="110" name="TextBox 109"/>
              <p:cNvSpPr txBox="1"/>
              <p:nvPr/>
            </p:nvSpPr>
            <p:spPr>
              <a:xfrm>
                <a:off x="4734586" y="2297063"/>
                <a:ext cx="1793842" cy="1559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어디서나 어플리케이션</a:t>
                </a:r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  <a:p>
                <a:pPr algn="ctr"/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하나로 투표가 가능한</a:t>
                </a:r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  <a:p>
                <a:pPr algn="ctr"/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모바일 투표소로</a:t>
                </a:r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  <a:p>
                <a:pPr algn="ctr"/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선거 당일 투표소에 방문하지 못하거나</a:t>
                </a:r>
                <a:r>
                  <a: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,  </a:t>
                </a:r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건강상의 이유로 외출이 불가능한 사람도 투표가 가능하게 됩니다</a:t>
                </a:r>
                <a:r>
                  <a: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.</a:t>
                </a:r>
                <a:endPara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4729701" y="1918245"/>
                <a:ext cx="1796106" cy="331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모바일로 투표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</p:grpSp>
      </p:grpSp>
      <p:grpSp>
        <p:nvGrpSpPr>
          <p:cNvPr id="141" name="Group 140"/>
          <p:cNvGrpSpPr/>
          <p:nvPr/>
        </p:nvGrpSpPr>
        <p:grpSpPr>
          <a:xfrm>
            <a:off x="4717923" y="1556792"/>
            <a:ext cx="1812725" cy="4075313"/>
            <a:chOff x="376966" y="1628800"/>
            <a:chExt cx="1953807" cy="4392488"/>
          </a:xfrm>
        </p:grpSpPr>
        <p:grpSp>
          <p:nvGrpSpPr>
            <p:cNvPr id="142" name="Group 141"/>
            <p:cNvGrpSpPr/>
            <p:nvPr/>
          </p:nvGrpSpPr>
          <p:grpSpPr>
            <a:xfrm>
              <a:off x="376966" y="1628800"/>
              <a:ext cx="1953807" cy="1740995"/>
              <a:chOff x="1115616" y="2394020"/>
              <a:chExt cx="2449476" cy="2182675"/>
            </a:xfrm>
          </p:grpSpPr>
          <p:sp>
            <p:nvSpPr>
              <p:cNvPr id="148" name="Rectangle 9"/>
              <p:cNvSpPr/>
              <p:nvPr/>
            </p:nvSpPr>
            <p:spPr>
              <a:xfrm>
                <a:off x="1115616" y="2394020"/>
                <a:ext cx="2449476" cy="1783395"/>
              </a:xfrm>
              <a:custGeom>
                <a:avLst/>
                <a:gdLst/>
                <a:ahLst/>
                <a:cxnLst/>
                <a:rect l="l" t="t" r="r" b="b"/>
                <a:pathLst>
                  <a:path w="2449476" h="1783395">
                    <a:moveTo>
                      <a:pt x="1265719" y="0"/>
                    </a:moveTo>
                    <a:cubicBezTo>
                      <a:pt x="1424914" y="0"/>
                      <a:pt x="1561903" y="95083"/>
                      <a:pt x="1620733" y="232227"/>
                    </a:cubicBezTo>
                    <a:cubicBezTo>
                      <a:pt x="1647504" y="226520"/>
                      <a:pt x="1675250" y="223871"/>
                      <a:pt x="1703613" y="223871"/>
                    </a:cubicBezTo>
                    <a:cubicBezTo>
                      <a:pt x="1886848" y="223871"/>
                      <a:pt x="2044265" y="334409"/>
                      <a:pt x="2112477" y="492588"/>
                    </a:cubicBezTo>
                    <a:cubicBezTo>
                      <a:pt x="2303003" y="517391"/>
                      <a:pt x="2449476" y="680770"/>
                      <a:pt x="2449476" y="878358"/>
                    </a:cubicBezTo>
                    <a:lnTo>
                      <a:pt x="2448132" y="891698"/>
                    </a:lnTo>
                    <a:cubicBezTo>
                      <a:pt x="2449400" y="896101"/>
                      <a:pt x="2449476" y="900561"/>
                      <a:pt x="2449476" y="905038"/>
                    </a:cubicBezTo>
                    <a:cubicBezTo>
                      <a:pt x="2449476" y="1087146"/>
                      <a:pt x="2325055" y="1240194"/>
                      <a:pt x="2156215" y="1282389"/>
                    </a:cubicBezTo>
                    <a:cubicBezTo>
                      <a:pt x="2159560" y="1295383"/>
                      <a:pt x="2160240" y="1308771"/>
                      <a:pt x="2160240" y="1322318"/>
                    </a:cubicBezTo>
                    <a:cubicBezTo>
                      <a:pt x="2160240" y="1541047"/>
                      <a:pt x="1982925" y="1718362"/>
                      <a:pt x="1764196" y="1718362"/>
                    </a:cubicBezTo>
                    <a:cubicBezTo>
                      <a:pt x="1663169" y="1718362"/>
                      <a:pt x="1570976" y="1680534"/>
                      <a:pt x="1502035" y="1617119"/>
                    </a:cubicBezTo>
                    <a:cubicBezTo>
                      <a:pt x="1432519" y="1718009"/>
                      <a:pt x="1315774" y="1783395"/>
                      <a:pt x="1183758" y="1783395"/>
                    </a:cubicBezTo>
                    <a:cubicBezTo>
                      <a:pt x="1062898" y="1783395"/>
                      <a:pt x="954838" y="1728593"/>
                      <a:pt x="884304" y="1641769"/>
                    </a:cubicBezTo>
                    <a:cubicBezTo>
                      <a:pt x="844769" y="1657131"/>
                      <a:pt x="801762" y="1664549"/>
                      <a:pt x="757023" y="1664549"/>
                    </a:cubicBezTo>
                    <a:cubicBezTo>
                      <a:pt x="546719" y="1664549"/>
                      <a:pt x="374700" y="1500631"/>
                      <a:pt x="363497" y="1293480"/>
                    </a:cubicBezTo>
                    <a:cubicBezTo>
                      <a:pt x="160301" y="1281006"/>
                      <a:pt x="0" y="1111743"/>
                      <a:pt x="0" y="905038"/>
                    </a:cubicBezTo>
                    <a:lnTo>
                      <a:pt x="1346" y="891698"/>
                    </a:lnTo>
                    <a:cubicBezTo>
                      <a:pt x="76" y="887296"/>
                      <a:pt x="0" y="882836"/>
                      <a:pt x="0" y="878358"/>
                    </a:cubicBezTo>
                    <a:cubicBezTo>
                      <a:pt x="0" y="697917"/>
                      <a:pt x="122154" y="546007"/>
                      <a:pt x="288714" y="502417"/>
                    </a:cubicBezTo>
                    <a:cubicBezTo>
                      <a:pt x="288051" y="500174"/>
                      <a:pt x="288032" y="497916"/>
                      <a:pt x="288032" y="495653"/>
                    </a:cubicBezTo>
                    <a:cubicBezTo>
                      <a:pt x="288032" y="276924"/>
                      <a:pt x="465347" y="99609"/>
                      <a:pt x="684076" y="99609"/>
                    </a:cubicBezTo>
                    <a:cubicBezTo>
                      <a:pt x="778623" y="99609"/>
                      <a:pt x="865433" y="132740"/>
                      <a:pt x="932390" y="189427"/>
                    </a:cubicBezTo>
                    <a:cubicBezTo>
                      <a:pt x="999486" y="75591"/>
                      <a:pt x="1123775" y="0"/>
                      <a:pt x="1265719" y="0"/>
                    </a:cubicBezTo>
                    <a:close/>
                  </a:path>
                </a:pathLst>
              </a:custGeom>
              <a:solidFill>
                <a:srgbClr val="87BCE6"/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2501600" y="4155643"/>
                <a:ext cx="326958" cy="251677"/>
              </a:xfrm>
              <a:prstGeom prst="ellipse">
                <a:avLst/>
              </a:prstGeom>
              <a:solidFill>
                <a:srgbClr val="87BCE6"/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2401908" y="4439979"/>
                <a:ext cx="177611" cy="136716"/>
              </a:xfrm>
              <a:prstGeom prst="ellipse">
                <a:avLst/>
              </a:prstGeom>
              <a:solidFill>
                <a:srgbClr val="87BCE6"/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3" name="Rounded Rectangle 142"/>
            <p:cNvSpPr/>
            <p:nvPr/>
          </p:nvSpPr>
          <p:spPr>
            <a:xfrm>
              <a:off x="376966" y="3572322"/>
              <a:ext cx="1953807" cy="2448966"/>
            </a:xfrm>
            <a:prstGeom prst="roundRect">
              <a:avLst>
                <a:gd name="adj" fmla="val 7753"/>
              </a:avLst>
            </a:prstGeom>
            <a:solidFill>
              <a:srgbClr val="87BCE6"/>
            </a:solidFill>
            <a:ln w="666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54973" y="2462265"/>
              <a:ext cx="1797792" cy="29855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itchFamily="34" charset="0"/>
                </a:rPr>
                <a:t>철저한 보안</a:t>
              </a:r>
              <a:endParaRPr lang="ko-KR" altLang="en-US" sz="12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itchFamily="34" charset="0"/>
              </a:endParaRPr>
            </a:p>
          </p:txBody>
        </p:sp>
        <p:grpSp>
          <p:nvGrpSpPr>
            <p:cNvPr id="145" name="Group 144"/>
            <p:cNvGrpSpPr/>
            <p:nvPr/>
          </p:nvGrpSpPr>
          <p:grpSpPr>
            <a:xfrm>
              <a:off x="456658" y="3770533"/>
              <a:ext cx="1798727" cy="1573047"/>
              <a:chOff x="4729701" y="1918246"/>
              <a:chExt cx="1798727" cy="1573047"/>
            </a:xfrm>
          </p:grpSpPr>
          <p:sp>
            <p:nvSpPr>
              <p:cNvPr id="146" name="TextBox 145"/>
              <p:cNvSpPr txBox="1"/>
              <p:nvPr/>
            </p:nvSpPr>
            <p:spPr>
              <a:xfrm>
                <a:off x="4734586" y="2297063"/>
                <a:ext cx="1793842" cy="1194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일단 투표가 시작되고 유권자가 투표권을 행사하면 해당 투표 기록은</a:t>
                </a:r>
                <a:endParaRPr lang="en-US" altLang="ko-KR" sz="1100" dirty="0" smtClean="0">
                  <a:solidFill>
                    <a:schemeClr val="bg1"/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  <a:p>
                <a:pPr algn="ctr"/>
                <a:r>
                  <a:rPr lang="ko-KR" altLang="en-US" sz="1100" dirty="0" err="1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블록체인에</a:t>
                </a:r>
                <a:r>
                  <a:rPr lang="ko-KR" altLang="en-US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 저장되어 </a:t>
                </a:r>
                <a:endParaRPr lang="en-US" altLang="ko-KR" sz="1100" dirty="0" smtClean="0">
                  <a:solidFill>
                    <a:schemeClr val="bg1"/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  <a:p>
                <a:pPr algn="ctr"/>
                <a:r>
                  <a:rPr lang="ko-KR" altLang="en-US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임의로 수정하거나 위조할 수 없게 됩니다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.</a:t>
                </a:r>
                <a:endParaRPr lang="ko-KR" altLang="en-US" sz="1100" dirty="0">
                  <a:solidFill>
                    <a:schemeClr val="bg1"/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4729701" y="1918246"/>
                <a:ext cx="1796106" cy="331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>
                    <a:solidFill>
                      <a:schemeClr val="bg1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수정이 </a:t>
                </a:r>
                <a:r>
                  <a:rPr lang="ko-KR" altLang="en-US" sz="1400" dirty="0" smtClean="0">
                    <a:solidFill>
                      <a:srgbClr val="2681AD"/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불가능</a:t>
                </a:r>
                <a:endParaRPr lang="ko-KR" altLang="en-US" sz="1400" dirty="0">
                  <a:solidFill>
                    <a:srgbClr val="2681AD"/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</p:grpSp>
      </p:grpSp>
      <p:grpSp>
        <p:nvGrpSpPr>
          <p:cNvPr id="151" name="Group 150"/>
          <p:cNvGrpSpPr/>
          <p:nvPr/>
        </p:nvGrpSpPr>
        <p:grpSpPr>
          <a:xfrm>
            <a:off x="6876256" y="1556792"/>
            <a:ext cx="1812725" cy="4075313"/>
            <a:chOff x="376966" y="1628800"/>
            <a:chExt cx="1953807" cy="4392488"/>
          </a:xfrm>
        </p:grpSpPr>
        <p:grpSp>
          <p:nvGrpSpPr>
            <p:cNvPr id="152" name="Group 151"/>
            <p:cNvGrpSpPr/>
            <p:nvPr/>
          </p:nvGrpSpPr>
          <p:grpSpPr>
            <a:xfrm>
              <a:off x="376966" y="1628800"/>
              <a:ext cx="1953807" cy="1740995"/>
              <a:chOff x="1115616" y="2394020"/>
              <a:chExt cx="2449476" cy="2182675"/>
            </a:xfrm>
          </p:grpSpPr>
          <p:sp>
            <p:nvSpPr>
              <p:cNvPr id="158" name="Rectangle 9"/>
              <p:cNvSpPr/>
              <p:nvPr/>
            </p:nvSpPr>
            <p:spPr>
              <a:xfrm>
                <a:off x="1115616" y="2394020"/>
                <a:ext cx="2449476" cy="1783395"/>
              </a:xfrm>
              <a:custGeom>
                <a:avLst/>
                <a:gdLst/>
                <a:ahLst/>
                <a:cxnLst/>
                <a:rect l="l" t="t" r="r" b="b"/>
                <a:pathLst>
                  <a:path w="2449476" h="1783395">
                    <a:moveTo>
                      <a:pt x="1265719" y="0"/>
                    </a:moveTo>
                    <a:cubicBezTo>
                      <a:pt x="1424914" y="0"/>
                      <a:pt x="1561903" y="95083"/>
                      <a:pt x="1620733" y="232227"/>
                    </a:cubicBezTo>
                    <a:cubicBezTo>
                      <a:pt x="1647504" y="226520"/>
                      <a:pt x="1675250" y="223871"/>
                      <a:pt x="1703613" y="223871"/>
                    </a:cubicBezTo>
                    <a:cubicBezTo>
                      <a:pt x="1886848" y="223871"/>
                      <a:pt x="2044265" y="334409"/>
                      <a:pt x="2112477" y="492588"/>
                    </a:cubicBezTo>
                    <a:cubicBezTo>
                      <a:pt x="2303003" y="517391"/>
                      <a:pt x="2449476" y="680770"/>
                      <a:pt x="2449476" y="878358"/>
                    </a:cubicBezTo>
                    <a:lnTo>
                      <a:pt x="2448132" y="891698"/>
                    </a:lnTo>
                    <a:cubicBezTo>
                      <a:pt x="2449400" y="896101"/>
                      <a:pt x="2449476" y="900561"/>
                      <a:pt x="2449476" y="905038"/>
                    </a:cubicBezTo>
                    <a:cubicBezTo>
                      <a:pt x="2449476" y="1087146"/>
                      <a:pt x="2325055" y="1240194"/>
                      <a:pt x="2156215" y="1282389"/>
                    </a:cubicBezTo>
                    <a:cubicBezTo>
                      <a:pt x="2159560" y="1295383"/>
                      <a:pt x="2160240" y="1308771"/>
                      <a:pt x="2160240" y="1322318"/>
                    </a:cubicBezTo>
                    <a:cubicBezTo>
                      <a:pt x="2160240" y="1541047"/>
                      <a:pt x="1982925" y="1718362"/>
                      <a:pt x="1764196" y="1718362"/>
                    </a:cubicBezTo>
                    <a:cubicBezTo>
                      <a:pt x="1663169" y="1718362"/>
                      <a:pt x="1570976" y="1680534"/>
                      <a:pt x="1502035" y="1617119"/>
                    </a:cubicBezTo>
                    <a:cubicBezTo>
                      <a:pt x="1432519" y="1718009"/>
                      <a:pt x="1315774" y="1783395"/>
                      <a:pt x="1183758" y="1783395"/>
                    </a:cubicBezTo>
                    <a:cubicBezTo>
                      <a:pt x="1062898" y="1783395"/>
                      <a:pt x="954838" y="1728593"/>
                      <a:pt x="884304" y="1641769"/>
                    </a:cubicBezTo>
                    <a:cubicBezTo>
                      <a:pt x="844769" y="1657131"/>
                      <a:pt x="801762" y="1664549"/>
                      <a:pt x="757023" y="1664549"/>
                    </a:cubicBezTo>
                    <a:cubicBezTo>
                      <a:pt x="546719" y="1664549"/>
                      <a:pt x="374700" y="1500631"/>
                      <a:pt x="363497" y="1293480"/>
                    </a:cubicBezTo>
                    <a:cubicBezTo>
                      <a:pt x="160301" y="1281006"/>
                      <a:pt x="0" y="1111743"/>
                      <a:pt x="0" y="905038"/>
                    </a:cubicBezTo>
                    <a:lnTo>
                      <a:pt x="1346" y="891698"/>
                    </a:lnTo>
                    <a:cubicBezTo>
                      <a:pt x="76" y="887296"/>
                      <a:pt x="0" y="882836"/>
                      <a:pt x="0" y="878358"/>
                    </a:cubicBezTo>
                    <a:cubicBezTo>
                      <a:pt x="0" y="697917"/>
                      <a:pt x="122154" y="546007"/>
                      <a:pt x="288714" y="502417"/>
                    </a:cubicBezTo>
                    <a:cubicBezTo>
                      <a:pt x="288051" y="500174"/>
                      <a:pt x="288032" y="497916"/>
                      <a:pt x="288032" y="495653"/>
                    </a:cubicBezTo>
                    <a:cubicBezTo>
                      <a:pt x="288032" y="276924"/>
                      <a:pt x="465347" y="99609"/>
                      <a:pt x="684076" y="99609"/>
                    </a:cubicBezTo>
                    <a:cubicBezTo>
                      <a:pt x="778623" y="99609"/>
                      <a:pt x="865433" y="132740"/>
                      <a:pt x="932390" y="189427"/>
                    </a:cubicBezTo>
                    <a:cubicBezTo>
                      <a:pt x="999486" y="75591"/>
                      <a:pt x="1123775" y="0"/>
                      <a:pt x="126571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2501600" y="4155643"/>
                <a:ext cx="326958" cy="25167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2401908" y="4439979"/>
                <a:ext cx="177611" cy="13671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66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3" name="Rounded Rectangle 152"/>
            <p:cNvSpPr/>
            <p:nvPr/>
          </p:nvSpPr>
          <p:spPr>
            <a:xfrm>
              <a:off x="376966" y="3572322"/>
              <a:ext cx="1953807" cy="2448966"/>
            </a:xfrm>
            <a:prstGeom prst="roundRect">
              <a:avLst>
                <a:gd name="adj" fmla="val 7753"/>
              </a:avLst>
            </a:prstGeom>
            <a:solidFill>
              <a:schemeClr val="bg1">
                <a:lumMod val="85000"/>
              </a:schemeClr>
            </a:solidFill>
            <a:ln w="666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54973" y="2462265"/>
              <a:ext cx="1797792" cy="3317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Arial" pitchFamily="34" charset="0"/>
                </a:rPr>
                <a:t>투표권의 보장</a:t>
              </a:r>
              <a:endParaRPr lang="ko-KR" altLang="en-US" sz="1400" b="1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itchFamily="34" charset="0"/>
              </a:endParaRPr>
            </a:p>
          </p:txBody>
        </p:sp>
        <p:grpSp>
          <p:nvGrpSpPr>
            <p:cNvPr id="155" name="Group 154"/>
            <p:cNvGrpSpPr/>
            <p:nvPr/>
          </p:nvGrpSpPr>
          <p:grpSpPr>
            <a:xfrm>
              <a:off x="456658" y="3770533"/>
              <a:ext cx="1798727" cy="1755498"/>
              <a:chOff x="4729701" y="1918246"/>
              <a:chExt cx="1798727" cy="1755498"/>
            </a:xfrm>
          </p:grpSpPr>
          <p:sp>
            <p:nvSpPr>
              <p:cNvPr id="156" name="TextBox 155"/>
              <p:cNvSpPr txBox="1"/>
              <p:nvPr/>
            </p:nvSpPr>
            <p:spPr>
              <a:xfrm>
                <a:off x="4734586" y="2297063"/>
                <a:ext cx="1793842" cy="1376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직접 개인이 개인의 공간에서 투표가 가능하고</a:t>
                </a:r>
                <a:r>
                  <a: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, </a:t>
                </a:r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행사한 투표권은 유권자의 투표 </a:t>
                </a:r>
                <a:r>
                  <a:rPr lang="ko-KR" altLang="en-US" sz="11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여부과</a:t>
                </a: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 </a:t>
                </a:r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투표한 후보자가 분리되어 저장되기 때문에 비밀투표가 보장된다</a:t>
                </a:r>
                <a:r>
                  <a: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.</a:t>
                </a:r>
                <a:endPara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4729701" y="1918246"/>
                <a:ext cx="1796106" cy="331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공정한 투표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</p:grpSp>
      </p:grpSp>
      <p:sp>
        <p:nvSpPr>
          <p:cNvPr id="47" name="Shape 2528"/>
          <p:cNvSpPr/>
          <p:nvPr/>
        </p:nvSpPr>
        <p:spPr>
          <a:xfrm>
            <a:off x="5421085" y="1743674"/>
            <a:ext cx="406400" cy="55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" name="Shape 2619"/>
          <p:cNvSpPr/>
          <p:nvPr/>
        </p:nvSpPr>
        <p:spPr>
          <a:xfrm>
            <a:off x="7503218" y="1798423"/>
            <a:ext cx="558800" cy="55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" name="Shape 2643"/>
          <p:cNvSpPr/>
          <p:nvPr/>
        </p:nvSpPr>
        <p:spPr>
          <a:xfrm>
            <a:off x="3232599" y="1759191"/>
            <a:ext cx="304800" cy="55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" name="Shape 2799"/>
          <p:cNvSpPr/>
          <p:nvPr/>
        </p:nvSpPr>
        <p:spPr>
          <a:xfrm>
            <a:off x="912117" y="1835391"/>
            <a:ext cx="558800" cy="406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6" y="11782"/>
                </a:moveTo>
                <a:cubicBezTo>
                  <a:pt x="9916" y="11929"/>
                  <a:pt x="9939" y="12054"/>
                  <a:pt x="9982" y="12159"/>
                </a:cubicBezTo>
                <a:cubicBezTo>
                  <a:pt x="10026" y="12263"/>
                  <a:pt x="10082" y="12351"/>
                  <a:pt x="10151" y="12425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9"/>
                </a:cubicBezTo>
                <a:lnTo>
                  <a:pt x="10605" y="10882"/>
                </a:lnTo>
                <a:cubicBezTo>
                  <a:pt x="10368" y="10882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8"/>
                </a:moveTo>
                <a:cubicBezTo>
                  <a:pt x="11425" y="14199"/>
                  <a:pt x="11338" y="14135"/>
                  <a:pt x="11242" y="14086"/>
                </a:cubicBezTo>
                <a:cubicBezTo>
                  <a:pt x="11145" y="14037"/>
                  <a:pt x="11102" y="13994"/>
                  <a:pt x="11001" y="13958"/>
                </a:cubicBezTo>
                <a:lnTo>
                  <a:pt x="11001" y="16096"/>
                </a:lnTo>
                <a:cubicBezTo>
                  <a:pt x="11238" y="16071"/>
                  <a:pt x="11377" y="15975"/>
                  <a:pt x="11528" y="15806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8"/>
                </a:cubicBezTo>
                <a:moveTo>
                  <a:pt x="12385" y="15751"/>
                </a:moveTo>
                <a:cubicBezTo>
                  <a:pt x="12304" y="16006"/>
                  <a:pt x="12193" y="16216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10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7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7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3"/>
                  <a:pt x="10605" y="16096"/>
                </a:cubicBezTo>
                <a:lnTo>
                  <a:pt x="10605" y="13875"/>
                </a:lnTo>
                <a:cubicBezTo>
                  <a:pt x="10425" y="13807"/>
                  <a:pt x="10302" y="13726"/>
                  <a:pt x="10124" y="13631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5"/>
                </a:cubicBezTo>
                <a:cubicBezTo>
                  <a:pt x="9165" y="11562"/>
                  <a:pt x="9206" y="11304"/>
                  <a:pt x="9287" y="11080"/>
                </a:cubicBezTo>
                <a:cubicBezTo>
                  <a:pt x="9369" y="10857"/>
                  <a:pt x="9478" y="10670"/>
                  <a:pt x="9617" y="10520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7"/>
                  <a:pt x="10605" y="10057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7"/>
                </a:lnTo>
                <a:cubicBezTo>
                  <a:pt x="11199" y="10057"/>
                  <a:pt x="11329" y="10093"/>
                  <a:pt x="11505" y="10167"/>
                </a:cubicBezTo>
                <a:cubicBezTo>
                  <a:pt x="11681" y="10240"/>
                  <a:pt x="11834" y="10350"/>
                  <a:pt x="11963" y="10498"/>
                </a:cubicBezTo>
                <a:cubicBezTo>
                  <a:pt x="12093" y="10644"/>
                  <a:pt x="12196" y="10831"/>
                  <a:pt x="12273" y="11057"/>
                </a:cubicBezTo>
                <a:cubicBezTo>
                  <a:pt x="12350" y="11284"/>
                  <a:pt x="12388" y="11547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0"/>
                </a:cubicBezTo>
                <a:cubicBezTo>
                  <a:pt x="11355" y="10965"/>
                  <a:pt x="11238" y="10882"/>
                  <a:pt x="11001" y="10882"/>
                </a:cubicBezTo>
                <a:lnTo>
                  <a:pt x="11001" y="12819"/>
                </a:lnTo>
                <a:cubicBezTo>
                  <a:pt x="11199" y="12894"/>
                  <a:pt x="11336" y="12978"/>
                  <a:pt x="11525" y="13076"/>
                </a:cubicBezTo>
                <a:cubicBezTo>
                  <a:pt x="11714" y="13175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1"/>
                </a:cubicBezTo>
                <a:cubicBezTo>
                  <a:pt x="12463" y="14248"/>
                  <a:pt x="12507" y="14526"/>
                  <a:pt x="12507" y="14857"/>
                </a:cubicBezTo>
                <a:cubicBezTo>
                  <a:pt x="12507" y="15199"/>
                  <a:pt x="12466" y="15497"/>
                  <a:pt x="12385" y="15751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블록체인 투표의 이점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259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8295" y="2636912"/>
            <a:ext cx="4824536" cy="533308"/>
          </a:xfrm>
        </p:spPr>
        <p:txBody>
          <a:bodyPr/>
          <a:lstStyle/>
          <a:p>
            <a:r>
              <a:rPr lang="ko-KR" altLang="en-US" dirty="0" smtClean="0">
                <a:solidFill>
                  <a:srgbClr val="2681AD"/>
                </a:solidFill>
                <a:latin typeface="BM DoHyeon OTF" charset="-127"/>
                <a:ea typeface="BM DoHyeon OTF" charset="-127"/>
                <a:cs typeface="BM DoHyeon OTF" charset="-127"/>
              </a:rPr>
              <a:t>블록체인</a:t>
            </a:r>
            <a:r>
              <a:rPr lang="en-US" altLang="ko-KR" dirty="0" smtClean="0">
                <a:latin typeface="BM DoHyeon OTF" charset="-127"/>
                <a:ea typeface="BM DoHyeon OTF" charset="-127"/>
                <a:cs typeface="BM DoHyeon OTF" charset="-127"/>
              </a:rPr>
              <a:t> </a:t>
            </a:r>
            <a:r>
              <a:rPr lang="ko-KR" altLang="en-US" dirty="0" smtClean="0">
                <a:latin typeface="BM DoHyeon OTF" charset="-127"/>
                <a:ea typeface="BM DoHyeon OTF" charset="-127"/>
                <a:cs typeface="BM DoHyeon OTF" charset="-127"/>
              </a:rPr>
              <a:t>무엇인가요</a:t>
            </a:r>
            <a:r>
              <a:rPr lang="en-US" altLang="ko-KR" dirty="0" smtClean="0">
                <a:latin typeface="BM DoHyeon OTF" charset="-127"/>
                <a:ea typeface="BM DoHyeon OTF" charset="-127"/>
                <a:cs typeface="BM DoHyeon OTF" charset="-127"/>
              </a:rPr>
              <a:t>?</a:t>
            </a:r>
            <a:endParaRPr lang="ko-KR" altLang="en-US" dirty="0"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210"/>
            <a:ext cx="9144000" cy="8369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17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7664" y="1772816"/>
            <a:ext cx="8845798" cy="3686213"/>
            <a:chOff x="0" y="2007377"/>
            <a:chExt cx="8845798" cy="3686213"/>
          </a:xfrm>
        </p:grpSpPr>
        <p:grpSp>
          <p:nvGrpSpPr>
            <p:cNvPr id="9" name="그룹 8"/>
            <p:cNvGrpSpPr/>
            <p:nvPr/>
          </p:nvGrpSpPr>
          <p:grpSpPr>
            <a:xfrm>
              <a:off x="1064498" y="2007377"/>
              <a:ext cx="2371566" cy="2034125"/>
              <a:chOff x="1381109" y="2061088"/>
              <a:chExt cx="2371566" cy="2034125"/>
            </a:xfrm>
            <a:solidFill>
              <a:srgbClr val="2681AD"/>
            </a:solidFill>
          </p:grpSpPr>
          <p:sp>
            <p:nvSpPr>
              <p:cNvPr id="100" name="Shape 2918"/>
              <p:cNvSpPr/>
              <p:nvPr/>
            </p:nvSpPr>
            <p:spPr>
              <a:xfrm rot="8008309">
                <a:off x="2010432" y="2484170"/>
                <a:ext cx="252314" cy="3028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60" y="6873"/>
                    </a:moveTo>
                    <a:lnTo>
                      <a:pt x="12960" y="19636"/>
                    </a:lnTo>
                    <a:cubicBezTo>
                      <a:pt x="12960" y="20178"/>
                      <a:pt x="12315" y="20618"/>
                      <a:pt x="11520" y="20618"/>
                    </a:cubicBezTo>
                    <a:lnTo>
                      <a:pt x="10080" y="20618"/>
                    </a:lnTo>
                    <a:cubicBezTo>
                      <a:pt x="9285" y="20618"/>
                      <a:pt x="8640" y="20178"/>
                      <a:pt x="8640" y="19636"/>
                    </a:cubicBezTo>
                    <a:lnTo>
                      <a:pt x="8640" y="6873"/>
                    </a:lnTo>
                    <a:lnTo>
                      <a:pt x="2458" y="6873"/>
                    </a:lnTo>
                    <a:lnTo>
                      <a:pt x="10800" y="1185"/>
                    </a:lnTo>
                    <a:lnTo>
                      <a:pt x="19142" y="6873"/>
                    </a:lnTo>
                    <a:cubicBezTo>
                      <a:pt x="19142" y="6873"/>
                      <a:pt x="12960" y="6873"/>
                      <a:pt x="12960" y="6873"/>
                    </a:cubicBezTo>
                    <a:close/>
                    <a:moveTo>
                      <a:pt x="21389" y="7017"/>
                    </a:moveTo>
                    <a:lnTo>
                      <a:pt x="11309" y="144"/>
                    </a:lnTo>
                    <a:cubicBezTo>
                      <a:pt x="11179" y="55"/>
                      <a:pt x="10999" y="0"/>
                      <a:pt x="10800" y="0"/>
                    </a:cubicBezTo>
                    <a:cubicBezTo>
                      <a:pt x="10601" y="0"/>
                      <a:pt x="10422" y="55"/>
                      <a:pt x="10291" y="144"/>
                    </a:cubicBezTo>
                    <a:lnTo>
                      <a:pt x="211" y="7017"/>
                    </a:lnTo>
                    <a:cubicBezTo>
                      <a:pt x="81" y="7106"/>
                      <a:pt x="0" y="7228"/>
                      <a:pt x="0" y="7364"/>
                    </a:cubicBezTo>
                    <a:cubicBezTo>
                      <a:pt x="0" y="7635"/>
                      <a:pt x="322" y="7855"/>
                      <a:pt x="720" y="7855"/>
                    </a:cubicBezTo>
                    <a:lnTo>
                      <a:pt x="7200" y="7855"/>
                    </a:lnTo>
                    <a:lnTo>
                      <a:pt x="7200" y="19636"/>
                    </a:lnTo>
                    <a:cubicBezTo>
                      <a:pt x="7200" y="20721"/>
                      <a:pt x="8490" y="21600"/>
                      <a:pt x="10080" y="21600"/>
                    </a:cubicBezTo>
                    <a:lnTo>
                      <a:pt x="11520" y="21600"/>
                    </a:lnTo>
                    <a:cubicBezTo>
                      <a:pt x="13110" y="21600"/>
                      <a:pt x="14400" y="20721"/>
                      <a:pt x="14400" y="19636"/>
                    </a:cubicBezTo>
                    <a:lnTo>
                      <a:pt x="14400" y="7855"/>
                    </a:lnTo>
                    <a:lnTo>
                      <a:pt x="20880" y="7855"/>
                    </a:lnTo>
                    <a:cubicBezTo>
                      <a:pt x="21278" y="7855"/>
                      <a:pt x="21600" y="7635"/>
                      <a:pt x="21600" y="7364"/>
                    </a:cubicBezTo>
                    <a:cubicBezTo>
                      <a:pt x="21600" y="7228"/>
                      <a:pt x="21519" y="7106"/>
                      <a:pt x="21389" y="7017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1" name="Shape 2918"/>
              <p:cNvSpPr/>
              <p:nvPr/>
            </p:nvSpPr>
            <p:spPr>
              <a:xfrm rot="13591691" flipH="1">
                <a:off x="2950025" y="2512022"/>
                <a:ext cx="252314" cy="3028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60" y="6873"/>
                    </a:moveTo>
                    <a:lnTo>
                      <a:pt x="12960" y="19636"/>
                    </a:lnTo>
                    <a:cubicBezTo>
                      <a:pt x="12960" y="20178"/>
                      <a:pt x="12315" y="20618"/>
                      <a:pt x="11520" y="20618"/>
                    </a:cubicBezTo>
                    <a:lnTo>
                      <a:pt x="10080" y="20618"/>
                    </a:lnTo>
                    <a:cubicBezTo>
                      <a:pt x="9285" y="20618"/>
                      <a:pt x="8640" y="20178"/>
                      <a:pt x="8640" y="19636"/>
                    </a:cubicBezTo>
                    <a:lnTo>
                      <a:pt x="8640" y="6873"/>
                    </a:lnTo>
                    <a:lnTo>
                      <a:pt x="2458" y="6873"/>
                    </a:lnTo>
                    <a:lnTo>
                      <a:pt x="10800" y="1185"/>
                    </a:lnTo>
                    <a:lnTo>
                      <a:pt x="19142" y="6873"/>
                    </a:lnTo>
                    <a:cubicBezTo>
                      <a:pt x="19142" y="6873"/>
                      <a:pt x="12960" y="6873"/>
                      <a:pt x="12960" y="6873"/>
                    </a:cubicBezTo>
                    <a:close/>
                    <a:moveTo>
                      <a:pt x="21389" y="7017"/>
                    </a:moveTo>
                    <a:lnTo>
                      <a:pt x="11309" y="144"/>
                    </a:lnTo>
                    <a:cubicBezTo>
                      <a:pt x="11179" y="55"/>
                      <a:pt x="10999" y="0"/>
                      <a:pt x="10800" y="0"/>
                    </a:cubicBezTo>
                    <a:cubicBezTo>
                      <a:pt x="10601" y="0"/>
                      <a:pt x="10422" y="55"/>
                      <a:pt x="10291" y="144"/>
                    </a:cubicBezTo>
                    <a:lnTo>
                      <a:pt x="211" y="7017"/>
                    </a:lnTo>
                    <a:cubicBezTo>
                      <a:pt x="81" y="7106"/>
                      <a:pt x="0" y="7228"/>
                      <a:pt x="0" y="7364"/>
                    </a:cubicBezTo>
                    <a:cubicBezTo>
                      <a:pt x="0" y="7635"/>
                      <a:pt x="322" y="7855"/>
                      <a:pt x="720" y="7855"/>
                    </a:cubicBezTo>
                    <a:lnTo>
                      <a:pt x="7200" y="7855"/>
                    </a:lnTo>
                    <a:lnTo>
                      <a:pt x="7200" y="19636"/>
                    </a:lnTo>
                    <a:cubicBezTo>
                      <a:pt x="7200" y="20721"/>
                      <a:pt x="8490" y="21600"/>
                      <a:pt x="10080" y="21600"/>
                    </a:cubicBezTo>
                    <a:lnTo>
                      <a:pt x="11520" y="21600"/>
                    </a:lnTo>
                    <a:cubicBezTo>
                      <a:pt x="13110" y="21600"/>
                      <a:pt x="14400" y="20721"/>
                      <a:pt x="14400" y="19636"/>
                    </a:cubicBezTo>
                    <a:lnTo>
                      <a:pt x="14400" y="7855"/>
                    </a:lnTo>
                    <a:lnTo>
                      <a:pt x="20880" y="7855"/>
                    </a:lnTo>
                    <a:cubicBezTo>
                      <a:pt x="21278" y="7855"/>
                      <a:pt x="21600" y="7635"/>
                      <a:pt x="21600" y="7364"/>
                    </a:cubicBezTo>
                    <a:cubicBezTo>
                      <a:pt x="21600" y="7228"/>
                      <a:pt x="21519" y="7106"/>
                      <a:pt x="21389" y="7017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2" name="Shape 2918"/>
              <p:cNvSpPr/>
              <p:nvPr/>
            </p:nvSpPr>
            <p:spPr>
              <a:xfrm rot="8008309" flipH="1" flipV="1">
                <a:off x="2923098" y="3361967"/>
                <a:ext cx="252314" cy="3028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60" y="6873"/>
                    </a:moveTo>
                    <a:lnTo>
                      <a:pt x="12960" y="19636"/>
                    </a:lnTo>
                    <a:cubicBezTo>
                      <a:pt x="12960" y="20178"/>
                      <a:pt x="12315" y="20618"/>
                      <a:pt x="11520" y="20618"/>
                    </a:cubicBezTo>
                    <a:lnTo>
                      <a:pt x="10080" y="20618"/>
                    </a:lnTo>
                    <a:cubicBezTo>
                      <a:pt x="9285" y="20618"/>
                      <a:pt x="8640" y="20178"/>
                      <a:pt x="8640" y="19636"/>
                    </a:cubicBezTo>
                    <a:lnTo>
                      <a:pt x="8640" y="6873"/>
                    </a:lnTo>
                    <a:lnTo>
                      <a:pt x="2458" y="6873"/>
                    </a:lnTo>
                    <a:lnTo>
                      <a:pt x="10800" y="1185"/>
                    </a:lnTo>
                    <a:lnTo>
                      <a:pt x="19142" y="6873"/>
                    </a:lnTo>
                    <a:cubicBezTo>
                      <a:pt x="19142" y="6873"/>
                      <a:pt x="12960" y="6873"/>
                      <a:pt x="12960" y="6873"/>
                    </a:cubicBezTo>
                    <a:close/>
                    <a:moveTo>
                      <a:pt x="21389" y="7017"/>
                    </a:moveTo>
                    <a:lnTo>
                      <a:pt x="11309" y="144"/>
                    </a:lnTo>
                    <a:cubicBezTo>
                      <a:pt x="11179" y="55"/>
                      <a:pt x="10999" y="0"/>
                      <a:pt x="10800" y="0"/>
                    </a:cubicBezTo>
                    <a:cubicBezTo>
                      <a:pt x="10601" y="0"/>
                      <a:pt x="10422" y="55"/>
                      <a:pt x="10291" y="144"/>
                    </a:cubicBezTo>
                    <a:lnTo>
                      <a:pt x="211" y="7017"/>
                    </a:lnTo>
                    <a:cubicBezTo>
                      <a:pt x="81" y="7106"/>
                      <a:pt x="0" y="7228"/>
                      <a:pt x="0" y="7364"/>
                    </a:cubicBezTo>
                    <a:cubicBezTo>
                      <a:pt x="0" y="7635"/>
                      <a:pt x="322" y="7855"/>
                      <a:pt x="720" y="7855"/>
                    </a:cubicBezTo>
                    <a:lnTo>
                      <a:pt x="7200" y="7855"/>
                    </a:lnTo>
                    <a:lnTo>
                      <a:pt x="7200" y="19636"/>
                    </a:lnTo>
                    <a:cubicBezTo>
                      <a:pt x="7200" y="20721"/>
                      <a:pt x="8490" y="21600"/>
                      <a:pt x="10080" y="21600"/>
                    </a:cubicBezTo>
                    <a:lnTo>
                      <a:pt x="11520" y="21600"/>
                    </a:lnTo>
                    <a:cubicBezTo>
                      <a:pt x="13110" y="21600"/>
                      <a:pt x="14400" y="20721"/>
                      <a:pt x="14400" y="19636"/>
                    </a:cubicBezTo>
                    <a:lnTo>
                      <a:pt x="14400" y="7855"/>
                    </a:lnTo>
                    <a:lnTo>
                      <a:pt x="20880" y="7855"/>
                    </a:lnTo>
                    <a:cubicBezTo>
                      <a:pt x="21278" y="7855"/>
                      <a:pt x="21600" y="7635"/>
                      <a:pt x="21600" y="7364"/>
                    </a:cubicBezTo>
                    <a:cubicBezTo>
                      <a:pt x="21600" y="7228"/>
                      <a:pt x="21519" y="7106"/>
                      <a:pt x="21389" y="7017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3" name="Shape 2918"/>
              <p:cNvSpPr/>
              <p:nvPr/>
            </p:nvSpPr>
            <p:spPr>
              <a:xfrm rot="13591691" flipV="1">
                <a:off x="1970939" y="3341670"/>
                <a:ext cx="252314" cy="3028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60" y="6873"/>
                    </a:moveTo>
                    <a:lnTo>
                      <a:pt x="12960" y="19636"/>
                    </a:lnTo>
                    <a:cubicBezTo>
                      <a:pt x="12960" y="20178"/>
                      <a:pt x="12315" y="20618"/>
                      <a:pt x="11520" y="20618"/>
                    </a:cubicBezTo>
                    <a:lnTo>
                      <a:pt x="10080" y="20618"/>
                    </a:lnTo>
                    <a:cubicBezTo>
                      <a:pt x="9285" y="20618"/>
                      <a:pt x="8640" y="20178"/>
                      <a:pt x="8640" y="19636"/>
                    </a:cubicBezTo>
                    <a:lnTo>
                      <a:pt x="8640" y="6873"/>
                    </a:lnTo>
                    <a:lnTo>
                      <a:pt x="2458" y="6873"/>
                    </a:lnTo>
                    <a:lnTo>
                      <a:pt x="10800" y="1185"/>
                    </a:lnTo>
                    <a:lnTo>
                      <a:pt x="19142" y="6873"/>
                    </a:lnTo>
                    <a:cubicBezTo>
                      <a:pt x="19142" y="6873"/>
                      <a:pt x="12960" y="6873"/>
                      <a:pt x="12960" y="6873"/>
                    </a:cubicBezTo>
                    <a:close/>
                    <a:moveTo>
                      <a:pt x="21389" y="7017"/>
                    </a:moveTo>
                    <a:lnTo>
                      <a:pt x="11309" y="144"/>
                    </a:lnTo>
                    <a:cubicBezTo>
                      <a:pt x="11179" y="55"/>
                      <a:pt x="10999" y="0"/>
                      <a:pt x="10800" y="0"/>
                    </a:cubicBezTo>
                    <a:cubicBezTo>
                      <a:pt x="10601" y="0"/>
                      <a:pt x="10422" y="55"/>
                      <a:pt x="10291" y="144"/>
                    </a:cubicBezTo>
                    <a:lnTo>
                      <a:pt x="211" y="7017"/>
                    </a:lnTo>
                    <a:cubicBezTo>
                      <a:pt x="81" y="7106"/>
                      <a:pt x="0" y="7228"/>
                      <a:pt x="0" y="7364"/>
                    </a:cubicBezTo>
                    <a:cubicBezTo>
                      <a:pt x="0" y="7635"/>
                      <a:pt x="322" y="7855"/>
                      <a:pt x="720" y="7855"/>
                    </a:cubicBezTo>
                    <a:lnTo>
                      <a:pt x="7200" y="7855"/>
                    </a:lnTo>
                    <a:lnTo>
                      <a:pt x="7200" y="19636"/>
                    </a:lnTo>
                    <a:cubicBezTo>
                      <a:pt x="7200" y="20721"/>
                      <a:pt x="8490" y="21600"/>
                      <a:pt x="10080" y="21600"/>
                    </a:cubicBezTo>
                    <a:lnTo>
                      <a:pt x="11520" y="21600"/>
                    </a:lnTo>
                    <a:cubicBezTo>
                      <a:pt x="13110" y="21600"/>
                      <a:pt x="14400" y="20721"/>
                      <a:pt x="14400" y="19636"/>
                    </a:cubicBezTo>
                    <a:lnTo>
                      <a:pt x="14400" y="7855"/>
                    </a:lnTo>
                    <a:lnTo>
                      <a:pt x="20880" y="7855"/>
                    </a:lnTo>
                    <a:cubicBezTo>
                      <a:pt x="21278" y="7855"/>
                      <a:pt x="21600" y="7635"/>
                      <a:pt x="21600" y="7364"/>
                    </a:cubicBezTo>
                    <a:cubicBezTo>
                      <a:pt x="21600" y="7228"/>
                      <a:pt x="21519" y="7106"/>
                      <a:pt x="21389" y="7017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5" name="Shape 2645"/>
              <p:cNvSpPr/>
              <p:nvPr/>
            </p:nvSpPr>
            <p:spPr>
              <a:xfrm>
                <a:off x="1387393" y="2061088"/>
                <a:ext cx="5588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08" y="20250"/>
                    </a:moveTo>
                    <a:lnTo>
                      <a:pt x="2740" y="17504"/>
                    </a:lnTo>
                    <a:cubicBezTo>
                      <a:pt x="2807" y="17526"/>
                      <a:pt x="2874" y="17550"/>
                      <a:pt x="2945" y="17550"/>
                    </a:cubicBezTo>
                    <a:lnTo>
                      <a:pt x="18655" y="17550"/>
                    </a:lnTo>
                    <a:cubicBezTo>
                      <a:pt x="18726" y="17550"/>
                      <a:pt x="18793" y="17526"/>
                      <a:pt x="18860" y="17504"/>
                    </a:cubicBezTo>
                    <a:lnTo>
                      <a:pt x="20192" y="20250"/>
                    </a:lnTo>
                    <a:cubicBezTo>
                      <a:pt x="20192" y="20250"/>
                      <a:pt x="1408" y="20250"/>
                      <a:pt x="1408" y="20250"/>
                    </a:cubicBezTo>
                    <a:close/>
                    <a:moveTo>
                      <a:pt x="2945" y="1350"/>
                    </a:moveTo>
                    <a:lnTo>
                      <a:pt x="18655" y="1350"/>
                    </a:lnTo>
                    <a:lnTo>
                      <a:pt x="18655" y="16200"/>
                    </a:lnTo>
                    <a:lnTo>
                      <a:pt x="2945" y="16200"/>
                    </a:lnTo>
                    <a:cubicBezTo>
                      <a:pt x="2945" y="16200"/>
                      <a:pt x="2945" y="1350"/>
                      <a:pt x="2945" y="1350"/>
                    </a:cubicBezTo>
                    <a:close/>
                    <a:moveTo>
                      <a:pt x="21510" y="20558"/>
                    </a:moveTo>
                    <a:lnTo>
                      <a:pt x="21518" y="20551"/>
                    </a:lnTo>
                    <a:lnTo>
                      <a:pt x="19591" y="16577"/>
                    </a:lnTo>
                    <a:cubicBezTo>
                      <a:pt x="19617" y="16457"/>
                      <a:pt x="19636" y="16332"/>
                      <a:pt x="19636" y="16200"/>
                    </a:cubicBezTo>
                    <a:lnTo>
                      <a:pt x="19636" y="1350"/>
                    </a:lnTo>
                    <a:cubicBezTo>
                      <a:pt x="19636" y="605"/>
                      <a:pt x="19197" y="0"/>
                      <a:pt x="18655" y="0"/>
                    </a:cubicBezTo>
                    <a:lnTo>
                      <a:pt x="2945" y="0"/>
                    </a:lnTo>
                    <a:cubicBezTo>
                      <a:pt x="2403" y="0"/>
                      <a:pt x="1964" y="605"/>
                      <a:pt x="1964" y="1350"/>
                    </a:cubicBezTo>
                    <a:lnTo>
                      <a:pt x="1964" y="16200"/>
                    </a:lnTo>
                    <a:cubicBezTo>
                      <a:pt x="1964" y="16332"/>
                      <a:pt x="1983" y="16457"/>
                      <a:pt x="2009" y="16577"/>
                    </a:cubicBezTo>
                    <a:lnTo>
                      <a:pt x="82" y="20551"/>
                    </a:lnTo>
                    <a:lnTo>
                      <a:pt x="90" y="20558"/>
                    </a:lnTo>
                    <a:cubicBezTo>
                      <a:pt x="38" y="20665"/>
                      <a:pt x="0" y="20787"/>
                      <a:pt x="0" y="20925"/>
                    </a:cubicBezTo>
                    <a:cubicBezTo>
                      <a:pt x="0" y="21298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298"/>
                      <a:pt x="21600" y="20925"/>
                    </a:cubicBezTo>
                    <a:cubicBezTo>
                      <a:pt x="21600" y="20787"/>
                      <a:pt x="21562" y="20665"/>
                      <a:pt x="21510" y="20558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6" name="Shape 2645"/>
              <p:cNvSpPr/>
              <p:nvPr/>
            </p:nvSpPr>
            <p:spPr>
              <a:xfrm>
                <a:off x="3193875" y="2061088"/>
                <a:ext cx="5588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08" y="20250"/>
                    </a:moveTo>
                    <a:lnTo>
                      <a:pt x="2740" y="17504"/>
                    </a:lnTo>
                    <a:cubicBezTo>
                      <a:pt x="2807" y="17526"/>
                      <a:pt x="2874" y="17550"/>
                      <a:pt x="2945" y="17550"/>
                    </a:cubicBezTo>
                    <a:lnTo>
                      <a:pt x="18655" y="17550"/>
                    </a:lnTo>
                    <a:cubicBezTo>
                      <a:pt x="18726" y="17550"/>
                      <a:pt x="18793" y="17526"/>
                      <a:pt x="18860" y="17504"/>
                    </a:cubicBezTo>
                    <a:lnTo>
                      <a:pt x="20192" y="20250"/>
                    </a:lnTo>
                    <a:cubicBezTo>
                      <a:pt x="20192" y="20250"/>
                      <a:pt x="1408" y="20250"/>
                      <a:pt x="1408" y="20250"/>
                    </a:cubicBezTo>
                    <a:close/>
                    <a:moveTo>
                      <a:pt x="2945" y="1350"/>
                    </a:moveTo>
                    <a:lnTo>
                      <a:pt x="18655" y="1350"/>
                    </a:lnTo>
                    <a:lnTo>
                      <a:pt x="18655" y="16200"/>
                    </a:lnTo>
                    <a:lnTo>
                      <a:pt x="2945" y="16200"/>
                    </a:lnTo>
                    <a:cubicBezTo>
                      <a:pt x="2945" y="16200"/>
                      <a:pt x="2945" y="1350"/>
                      <a:pt x="2945" y="1350"/>
                    </a:cubicBezTo>
                    <a:close/>
                    <a:moveTo>
                      <a:pt x="21510" y="20558"/>
                    </a:moveTo>
                    <a:lnTo>
                      <a:pt x="21518" y="20551"/>
                    </a:lnTo>
                    <a:lnTo>
                      <a:pt x="19591" y="16577"/>
                    </a:lnTo>
                    <a:cubicBezTo>
                      <a:pt x="19617" y="16457"/>
                      <a:pt x="19636" y="16332"/>
                      <a:pt x="19636" y="16200"/>
                    </a:cubicBezTo>
                    <a:lnTo>
                      <a:pt x="19636" y="1350"/>
                    </a:lnTo>
                    <a:cubicBezTo>
                      <a:pt x="19636" y="605"/>
                      <a:pt x="19197" y="0"/>
                      <a:pt x="18655" y="0"/>
                    </a:cubicBezTo>
                    <a:lnTo>
                      <a:pt x="2945" y="0"/>
                    </a:lnTo>
                    <a:cubicBezTo>
                      <a:pt x="2403" y="0"/>
                      <a:pt x="1964" y="605"/>
                      <a:pt x="1964" y="1350"/>
                    </a:cubicBezTo>
                    <a:lnTo>
                      <a:pt x="1964" y="16200"/>
                    </a:lnTo>
                    <a:cubicBezTo>
                      <a:pt x="1964" y="16332"/>
                      <a:pt x="1983" y="16457"/>
                      <a:pt x="2009" y="16577"/>
                    </a:cubicBezTo>
                    <a:lnTo>
                      <a:pt x="82" y="20551"/>
                    </a:lnTo>
                    <a:lnTo>
                      <a:pt x="90" y="20558"/>
                    </a:lnTo>
                    <a:cubicBezTo>
                      <a:pt x="38" y="20665"/>
                      <a:pt x="0" y="20787"/>
                      <a:pt x="0" y="20925"/>
                    </a:cubicBezTo>
                    <a:cubicBezTo>
                      <a:pt x="0" y="21298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298"/>
                      <a:pt x="21600" y="20925"/>
                    </a:cubicBezTo>
                    <a:cubicBezTo>
                      <a:pt x="21600" y="20787"/>
                      <a:pt x="21562" y="20665"/>
                      <a:pt x="21510" y="20558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7" name="Shape 2645"/>
              <p:cNvSpPr/>
              <p:nvPr/>
            </p:nvSpPr>
            <p:spPr>
              <a:xfrm>
                <a:off x="3193388" y="3688813"/>
                <a:ext cx="5588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08" y="20250"/>
                    </a:moveTo>
                    <a:lnTo>
                      <a:pt x="2740" y="17504"/>
                    </a:lnTo>
                    <a:cubicBezTo>
                      <a:pt x="2807" y="17526"/>
                      <a:pt x="2874" y="17550"/>
                      <a:pt x="2945" y="17550"/>
                    </a:cubicBezTo>
                    <a:lnTo>
                      <a:pt x="18655" y="17550"/>
                    </a:lnTo>
                    <a:cubicBezTo>
                      <a:pt x="18726" y="17550"/>
                      <a:pt x="18793" y="17526"/>
                      <a:pt x="18860" y="17504"/>
                    </a:cubicBezTo>
                    <a:lnTo>
                      <a:pt x="20192" y="20250"/>
                    </a:lnTo>
                    <a:cubicBezTo>
                      <a:pt x="20192" y="20250"/>
                      <a:pt x="1408" y="20250"/>
                      <a:pt x="1408" y="20250"/>
                    </a:cubicBezTo>
                    <a:close/>
                    <a:moveTo>
                      <a:pt x="2945" y="1350"/>
                    </a:moveTo>
                    <a:lnTo>
                      <a:pt x="18655" y="1350"/>
                    </a:lnTo>
                    <a:lnTo>
                      <a:pt x="18655" y="16200"/>
                    </a:lnTo>
                    <a:lnTo>
                      <a:pt x="2945" y="16200"/>
                    </a:lnTo>
                    <a:cubicBezTo>
                      <a:pt x="2945" y="16200"/>
                      <a:pt x="2945" y="1350"/>
                      <a:pt x="2945" y="1350"/>
                    </a:cubicBezTo>
                    <a:close/>
                    <a:moveTo>
                      <a:pt x="21510" y="20558"/>
                    </a:moveTo>
                    <a:lnTo>
                      <a:pt x="21518" y="20551"/>
                    </a:lnTo>
                    <a:lnTo>
                      <a:pt x="19591" y="16577"/>
                    </a:lnTo>
                    <a:cubicBezTo>
                      <a:pt x="19617" y="16457"/>
                      <a:pt x="19636" y="16332"/>
                      <a:pt x="19636" y="16200"/>
                    </a:cubicBezTo>
                    <a:lnTo>
                      <a:pt x="19636" y="1350"/>
                    </a:lnTo>
                    <a:cubicBezTo>
                      <a:pt x="19636" y="605"/>
                      <a:pt x="19197" y="0"/>
                      <a:pt x="18655" y="0"/>
                    </a:cubicBezTo>
                    <a:lnTo>
                      <a:pt x="2945" y="0"/>
                    </a:lnTo>
                    <a:cubicBezTo>
                      <a:pt x="2403" y="0"/>
                      <a:pt x="1964" y="605"/>
                      <a:pt x="1964" y="1350"/>
                    </a:cubicBezTo>
                    <a:lnTo>
                      <a:pt x="1964" y="16200"/>
                    </a:lnTo>
                    <a:cubicBezTo>
                      <a:pt x="1964" y="16332"/>
                      <a:pt x="1983" y="16457"/>
                      <a:pt x="2009" y="16577"/>
                    </a:cubicBezTo>
                    <a:lnTo>
                      <a:pt x="82" y="20551"/>
                    </a:lnTo>
                    <a:lnTo>
                      <a:pt x="90" y="20558"/>
                    </a:lnTo>
                    <a:cubicBezTo>
                      <a:pt x="38" y="20665"/>
                      <a:pt x="0" y="20787"/>
                      <a:pt x="0" y="20925"/>
                    </a:cubicBezTo>
                    <a:cubicBezTo>
                      <a:pt x="0" y="21298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298"/>
                      <a:pt x="21600" y="20925"/>
                    </a:cubicBezTo>
                    <a:cubicBezTo>
                      <a:pt x="21600" y="20787"/>
                      <a:pt x="21562" y="20665"/>
                      <a:pt x="21510" y="20558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8" name="Shape 2645"/>
              <p:cNvSpPr/>
              <p:nvPr/>
            </p:nvSpPr>
            <p:spPr>
              <a:xfrm>
                <a:off x="1381109" y="3688813"/>
                <a:ext cx="5588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08" y="20250"/>
                    </a:moveTo>
                    <a:lnTo>
                      <a:pt x="2740" y="17504"/>
                    </a:lnTo>
                    <a:cubicBezTo>
                      <a:pt x="2807" y="17526"/>
                      <a:pt x="2874" y="17550"/>
                      <a:pt x="2945" y="17550"/>
                    </a:cubicBezTo>
                    <a:lnTo>
                      <a:pt x="18655" y="17550"/>
                    </a:lnTo>
                    <a:cubicBezTo>
                      <a:pt x="18726" y="17550"/>
                      <a:pt x="18793" y="17526"/>
                      <a:pt x="18860" y="17504"/>
                    </a:cubicBezTo>
                    <a:lnTo>
                      <a:pt x="20192" y="20250"/>
                    </a:lnTo>
                    <a:cubicBezTo>
                      <a:pt x="20192" y="20250"/>
                      <a:pt x="1408" y="20250"/>
                      <a:pt x="1408" y="20250"/>
                    </a:cubicBezTo>
                    <a:close/>
                    <a:moveTo>
                      <a:pt x="2945" y="1350"/>
                    </a:moveTo>
                    <a:lnTo>
                      <a:pt x="18655" y="1350"/>
                    </a:lnTo>
                    <a:lnTo>
                      <a:pt x="18655" y="16200"/>
                    </a:lnTo>
                    <a:lnTo>
                      <a:pt x="2945" y="16200"/>
                    </a:lnTo>
                    <a:cubicBezTo>
                      <a:pt x="2945" y="16200"/>
                      <a:pt x="2945" y="1350"/>
                      <a:pt x="2945" y="1350"/>
                    </a:cubicBezTo>
                    <a:close/>
                    <a:moveTo>
                      <a:pt x="21510" y="20558"/>
                    </a:moveTo>
                    <a:lnTo>
                      <a:pt x="21518" y="20551"/>
                    </a:lnTo>
                    <a:lnTo>
                      <a:pt x="19591" y="16577"/>
                    </a:lnTo>
                    <a:cubicBezTo>
                      <a:pt x="19617" y="16457"/>
                      <a:pt x="19636" y="16332"/>
                      <a:pt x="19636" y="16200"/>
                    </a:cubicBezTo>
                    <a:lnTo>
                      <a:pt x="19636" y="1350"/>
                    </a:lnTo>
                    <a:cubicBezTo>
                      <a:pt x="19636" y="605"/>
                      <a:pt x="19197" y="0"/>
                      <a:pt x="18655" y="0"/>
                    </a:cubicBezTo>
                    <a:lnTo>
                      <a:pt x="2945" y="0"/>
                    </a:lnTo>
                    <a:cubicBezTo>
                      <a:pt x="2403" y="0"/>
                      <a:pt x="1964" y="605"/>
                      <a:pt x="1964" y="1350"/>
                    </a:cubicBezTo>
                    <a:lnTo>
                      <a:pt x="1964" y="16200"/>
                    </a:lnTo>
                    <a:cubicBezTo>
                      <a:pt x="1964" y="16332"/>
                      <a:pt x="1983" y="16457"/>
                      <a:pt x="2009" y="16577"/>
                    </a:cubicBezTo>
                    <a:lnTo>
                      <a:pt x="82" y="20551"/>
                    </a:lnTo>
                    <a:lnTo>
                      <a:pt x="90" y="20558"/>
                    </a:lnTo>
                    <a:cubicBezTo>
                      <a:pt x="38" y="20665"/>
                      <a:pt x="0" y="20787"/>
                      <a:pt x="0" y="20925"/>
                    </a:cubicBezTo>
                    <a:cubicBezTo>
                      <a:pt x="0" y="21298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298"/>
                      <a:pt x="21600" y="20925"/>
                    </a:cubicBezTo>
                    <a:cubicBezTo>
                      <a:pt x="21600" y="20787"/>
                      <a:pt x="21562" y="20665"/>
                      <a:pt x="21510" y="20558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9" name="Shape 2858"/>
              <p:cNvSpPr/>
              <p:nvPr/>
            </p:nvSpPr>
            <p:spPr>
              <a:xfrm>
                <a:off x="2357471" y="2831312"/>
                <a:ext cx="455612" cy="55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4909"/>
                    </a:moveTo>
                    <a:cubicBezTo>
                      <a:pt x="5498" y="4909"/>
                      <a:pt x="1200" y="4030"/>
                      <a:pt x="1200" y="2945"/>
                    </a:cubicBezTo>
                    <a:cubicBezTo>
                      <a:pt x="1200" y="1861"/>
                      <a:pt x="5498" y="982"/>
                      <a:pt x="10800" y="982"/>
                    </a:cubicBezTo>
                    <a:cubicBezTo>
                      <a:pt x="16102" y="982"/>
                      <a:pt x="20400" y="1861"/>
                      <a:pt x="20400" y="2945"/>
                    </a:cubicBezTo>
                    <a:cubicBezTo>
                      <a:pt x="20400" y="4030"/>
                      <a:pt x="16102" y="4909"/>
                      <a:pt x="10800" y="4909"/>
                    </a:cubicBezTo>
                    <a:moveTo>
                      <a:pt x="20400" y="6873"/>
                    </a:moveTo>
                    <a:cubicBezTo>
                      <a:pt x="20400" y="7957"/>
                      <a:pt x="16102" y="8836"/>
                      <a:pt x="10800" y="8836"/>
                    </a:cubicBezTo>
                    <a:cubicBezTo>
                      <a:pt x="5498" y="8836"/>
                      <a:pt x="1200" y="7957"/>
                      <a:pt x="1200" y="6873"/>
                    </a:cubicBezTo>
                    <a:lnTo>
                      <a:pt x="1200" y="4291"/>
                    </a:lnTo>
                    <a:cubicBezTo>
                      <a:pt x="2993" y="5240"/>
                      <a:pt x="6615" y="5891"/>
                      <a:pt x="10800" y="5891"/>
                    </a:cubicBezTo>
                    <a:cubicBezTo>
                      <a:pt x="14986" y="5891"/>
                      <a:pt x="18607" y="5240"/>
                      <a:pt x="20400" y="4291"/>
                    </a:cubicBezTo>
                    <a:cubicBezTo>
                      <a:pt x="20400" y="4291"/>
                      <a:pt x="20400" y="6873"/>
                      <a:pt x="20400" y="6873"/>
                    </a:cubicBezTo>
                    <a:close/>
                    <a:moveTo>
                      <a:pt x="10800" y="10800"/>
                    </a:moveTo>
                    <a:cubicBezTo>
                      <a:pt x="5498" y="10800"/>
                      <a:pt x="1200" y="9921"/>
                      <a:pt x="1200" y="8836"/>
                    </a:cubicBezTo>
                    <a:cubicBezTo>
                      <a:pt x="1200" y="8672"/>
                      <a:pt x="1309" y="8514"/>
                      <a:pt x="1494" y="8362"/>
                    </a:cubicBezTo>
                    <a:cubicBezTo>
                      <a:pt x="3370" y="9232"/>
                      <a:pt x="6830" y="9818"/>
                      <a:pt x="10800" y="9818"/>
                    </a:cubicBezTo>
                    <a:cubicBezTo>
                      <a:pt x="14770" y="9818"/>
                      <a:pt x="18230" y="9232"/>
                      <a:pt x="20106" y="8362"/>
                    </a:cubicBezTo>
                    <a:cubicBezTo>
                      <a:pt x="20291" y="8514"/>
                      <a:pt x="20400" y="8672"/>
                      <a:pt x="20400" y="8836"/>
                    </a:cubicBezTo>
                    <a:cubicBezTo>
                      <a:pt x="20400" y="9921"/>
                      <a:pt x="16102" y="10800"/>
                      <a:pt x="10800" y="10800"/>
                    </a:cubicBezTo>
                    <a:moveTo>
                      <a:pt x="20400" y="12764"/>
                    </a:moveTo>
                    <a:cubicBezTo>
                      <a:pt x="20400" y="13848"/>
                      <a:pt x="16102" y="14727"/>
                      <a:pt x="10800" y="14727"/>
                    </a:cubicBezTo>
                    <a:cubicBezTo>
                      <a:pt x="5498" y="14727"/>
                      <a:pt x="1200" y="13848"/>
                      <a:pt x="1200" y="12764"/>
                    </a:cubicBezTo>
                    <a:lnTo>
                      <a:pt x="1200" y="10182"/>
                    </a:lnTo>
                    <a:cubicBezTo>
                      <a:pt x="2993" y="11131"/>
                      <a:pt x="6615" y="11782"/>
                      <a:pt x="10800" y="11782"/>
                    </a:cubicBezTo>
                    <a:cubicBezTo>
                      <a:pt x="14986" y="11782"/>
                      <a:pt x="18607" y="11131"/>
                      <a:pt x="20400" y="10182"/>
                    </a:cubicBezTo>
                    <a:cubicBezTo>
                      <a:pt x="20400" y="10182"/>
                      <a:pt x="20400" y="12764"/>
                      <a:pt x="20400" y="12764"/>
                    </a:cubicBezTo>
                    <a:close/>
                    <a:moveTo>
                      <a:pt x="10800" y="16691"/>
                    </a:moveTo>
                    <a:cubicBezTo>
                      <a:pt x="5498" y="16691"/>
                      <a:pt x="1200" y="15812"/>
                      <a:pt x="1200" y="14727"/>
                    </a:cubicBezTo>
                    <a:cubicBezTo>
                      <a:pt x="1200" y="14563"/>
                      <a:pt x="1309" y="14405"/>
                      <a:pt x="1494" y="14253"/>
                    </a:cubicBezTo>
                    <a:cubicBezTo>
                      <a:pt x="3370" y="15123"/>
                      <a:pt x="6830" y="15709"/>
                      <a:pt x="10800" y="15709"/>
                    </a:cubicBezTo>
                    <a:cubicBezTo>
                      <a:pt x="14770" y="15709"/>
                      <a:pt x="18230" y="15123"/>
                      <a:pt x="20106" y="14253"/>
                    </a:cubicBezTo>
                    <a:cubicBezTo>
                      <a:pt x="20291" y="14405"/>
                      <a:pt x="20400" y="14563"/>
                      <a:pt x="20400" y="14727"/>
                    </a:cubicBezTo>
                    <a:cubicBezTo>
                      <a:pt x="20400" y="15812"/>
                      <a:pt x="16102" y="16691"/>
                      <a:pt x="10800" y="16691"/>
                    </a:cubicBezTo>
                    <a:moveTo>
                      <a:pt x="20400" y="18655"/>
                    </a:moveTo>
                    <a:cubicBezTo>
                      <a:pt x="20400" y="19739"/>
                      <a:pt x="16102" y="20618"/>
                      <a:pt x="10800" y="20618"/>
                    </a:cubicBezTo>
                    <a:cubicBezTo>
                      <a:pt x="5498" y="20618"/>
                      <a:pt x="1200" y="19739"/>
                      <a:pt x="1200" y="18655"/>
                    </a:cubicBezTo>
                    <a:lnTo>
                      <a:pt x="1200" y="16073"/>
                    </a:lnTo>
                    <a:cubicBezTo>
                      <a:pt x="2993" y="17022"/>
                      <a:pt x="6615" y="17673"/>
                      <a:pt x="10800" y="17673"/>
                    </a:cubicBezTo>
                    <a:cubicBezTo>
                      <a:pt x="14986" y="17673"/>
                      <a:pt x="18607" y="17022"/>
                      <a:pt x="20400" y="16073"/>
                    </a:cubicBezTo>
                    <a:cubicBezTo>
                      <a:pt x="20400" y="16073"/>
                      <a:pt x="20400" y="18655"/>
                      <a:pt x="20400" y="18655"/>
                    </a:cubicBezTo>
                    <a:close/>
                    <a:moveTo>
                      <a:pt x="21600" y="2945"/>
                    </a:moveTo>
                    <a:cubicBezTo>
                      <a:pt x="21600" y="1319"/>
                      <a:pt x="16765" y="0"/>
                      <a:pt x="10800" y="0"/>
                    </a:cubicBezTo>
                    <a:cubicBezTo>
                      <a:pt x="4835" y="0"/>
                      <a:pt x="0" y="1319"/>
                      <a:pt x="0" y="2945"/>
                    </a:cubicBezTo>
                    <a:lnTo>
                      <a:pt x="0" y="6873"/>
                    </a:lnTo>
                    <a:cubicBezTo>
                      <a:pt x="0" y="7218"/>
                      <a:pt x="229" y="7547"/>
                      <a:pt x="628" y="7855"/>
                    </a:cubicBezTo>
                    <a:cubicBezTo>
                      <a:pt x="229" y="8162"/>
                      <a:pt x="0" y="8492"/>
                      <a:pt x="0" y="8836"/>
                    </a:cubicBezTo>
                    <a:lnTo>
                      <a:pt x="0" y="12764"/>
                    </a:lnTo>
                    <a:cubicBezTo>
                      <a:pt x="0" y="13109"/>
                      <a:pt x="229" y="13438"/>
                      <a:pt x="628" y="13745"/>
                    </a:cubicBezTo>
                    <a:cubicBezTo>
                      <a:pt x="229" y="14053"/>
                      <a:pt x="0" y="14383"/>
                      <a:pt x="0" y="14727"/>
                    </a:cubicBezTo>
                    <a:lnTo>
                      <a:pt x="0" y="18655"/>
                    </a:lnTo>
                    <a:cubicBezTo>
                      <a:pt x="0" y="20281"/>
                      <a:pt x="4835" y="21600"/>
                      <a:pt x="10800" y="21600"/>
                    </a:cubicBezTo>
                    <a:cubicBezTo>
                      <a:pt x="16765" y="21600"/>
                      <a:pt x="21600" y="20281"/>
                      <a:pt x="21600" y="18655"/>
                    </a:cubicBezTo>
                    <a:lnTo>
                      <a:pt x="21600" y="14727"/>
                    </a:lnTo>
                    <a:cubicBezTo>
                      <a:pt x="21600" y="14383"/>
                      <a:pt x="21371" y="14053"/>
                      <a:pt x="20972" y="13745"/>
                    </a:cubicBezTo>
                    <a:cubicBezTo>
                      <a:pt x="21371" y="13438"/>
                      <a:pt x="21600" y="13109"/>
                      <a:pt x="21600" y="12764"/>
                    </a:cubicBezTo>
                    <a:lnTo>
                      <a:pt x="21600" y="8836"/>
                    </a:lnTo>
                    <a:cubicBezTo>
                      <a:pt x="21600" y="8492"/>
                      <a:pt x="21371" y="8162"/>
                      <a:pt x="20972" y="7855"/>
                    </a:cubicBezTo>
                    <a:cubicBezTo>
                      <a:pt x="21371" y="7547"/>
                      <a:pt x="21600" y="7218"/>
                      <a:pt x="21600" y="6873"/>
                    </a:cubicBezTo>
                    <a:cubicBezTo>
                      <a:pt x="21600" y="6873"/>
                      <a:pt x="21600" y="2945"/>
                      <a:pt x="21600" y="2945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5667132" y="2007377"/>
              <a:ext cx="2371566" cy="2328499"/>
              <a:chOff x="5279514" y="2228674"/>
              <a:chExt cx="2371566" cy="2328499"/>
            </a:xfrm>
            <a:solidFill>
              <a:srgbClr val="2681AD"/>
            </a:solidFill>
          </p:grpSpPr>
          <p:sp>
            <p:nvSpPr>
              <p:cNvPr id="123" name="Shape 2645"/>
              <p:cNvSpPr/>
              <p:nvPr/>
            </p:nvSpPr>
            <p:spPr>
              <a:xfrm>
                <a:off x="5285798" y="2228674"/>
                <a:ext cx="5588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08" y="20250"/>
                    </a:moveTo>
                    <a:lnTo>
                      <a:pt x="2740" y="17504"/>
                    </a:lnTo>
                    <a:cubicBezTo>
                      <a:pt x="2807" y="17526"/>
                      <a:pt x="2874" y="17550"/>
                      <a:pt x="2945" y="17550"/>
                    </a:cubicBezTo>
                    <a:lnTo>
                      <a:pt x="18655" y="17550"/>
                    </a:lnTo>
                    <a:cubicBezTo>
                      <a:pt x="18726" y="17550"/>
                      <a:pt x="18793" y="17526"/>
                      <a:pt x="18860" y="17504"/>
                    </a:cubicBezTo>
                    <a:lnTo>
                      <a:pt x="20192" y="20250"/>
                    </a:lnTo>
                    <a:cubicBezTo>
                      <a:pt x="20192" y="20250"/>
                      <a:pt x="1408" y="20250"/>
                      <a:pt x="1408" y="20250"/>
                    </a:cubicBezTo>
                    <a:close/>
                    <a:moveTo>
                      <a:pt x="2945" y="1350"/>
                    </a:moveTo>
                    <a:lnTo>
                      <a:pt x="18655" y="1350"/>
                    </a:lnTo>
                    <a:lnTo>
                      <a:pt x="18655" y="16200"/>
                    </a:lnTo>
                    <a:lnTo>
                      <a:pt x="2945" y="16200"/>
                    </a:lnTo>
                    <a:cubicBezTo>
                      <a:pt x="2945" y="16200"/>
                      <a:pt x="2945" y="1350"/>
                      <a:pt x="2945" y="1350"/>
                    </a:cubicBezTo>
                    <a:close/>
                    <a:moveTo>
                      <a:pt x="21510" y="20558"/>
                    </a:moveTo>
                    <a:lnTo>
                      <a:pt x="21518" y="20551"/>
                    </a:lnTo>
                    <a:lnTo>
                      <a:pt x="19591" y="16577"/>
                    </a:lnTo>
                    <a:cubicBezTo>
                      <a:pt x="19617" y="16457"/>
                      <a:pt x="19636" y="16332"/>
                      <a:pt x="19636" y="16200"/>
                    </a:cubicBezTo>
                    <a:lnTo>
                      <a:pt x="19636" y="1350"/>
                    </a:lnTo>
                    <a:cubicBezTo>
                      <a:pt x="19636" y="605"/>
                      <a:pt x="19197" y="0"/>
                      <a:pt x="18655" y="0"/>
                    </a:cubicBezTo>
                    <a:lnTo>
                      <a:pt x="2945" y="0"/>
                    </a:lnTo>
                    <a:cubicBezTo>
                      <a:pt x="2403" y="0"/>
                      <a:pt x="1964" y="605"/>
                      <a:pt x="1964" y="1350"/>
                    </a:cubicBezTo>
                    <a:lnTo>
                      <a:pt x="1964" y="16200"/>
                    </a:lnTo>
                    <a:cubicBezTo>
                      <a:pt x="1964" y="16332"/>
                      <a:pt x="1983" y="16457"/>
                      <a:pt x="2009" y="16577"/>
                    </a:cubicBezTo>
                    <a:lnTo>
                      <a:pt x="82" y="20551"/>
                    </a:lnTo>
                    <a:lnTo>
                      <a:pt x="90" y="20558"/>
                    </a:lnTo>
                    <a:cubicBezTo>
                      <a:pt x="38" y="20665"/>
                      <a:pt x="0" y="20787"/>
                      <a:pt x="0" y="20925"/>
                    </a:cubicBezTo>
                    <a:cubicBezTo>
                      <a:pt x="0" y="21298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298"/>
                      <a:pt x="21600" y="20925"/>
                    </a:cubicBezTo>
                    <a:cubicBezTo>
                      <a:pt x="21600" y="20787"/>
                      <a:pt x="21562" y="20665"/>
                      <a:pt x="21510" y="20558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24" name="Shape 2645"/>
              <p:cNvSpPr/>
              <p:nvPr/>
            </p:nvSpPr>
            <p:spPr>
              <a:xfrm>
                <a:off x="7092280" y="2228674"/>
                <a:ext cx="5588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08" y="20250"/>
                    </a:moveTo>
                    <a:lnTo>
                      <a:pt x="2740" y="17504"/>
                    </a:lnTo>
                    <a:cubicBezTo>
                      <a:pt x="2807" y="17526"/>
                      <a:pt x="2874" y="17550"/>
                      <a:pt x="2945" y="17550"/>
                    </a:cubicBezTo>
                    <a:lnTo>
                      <a:pt x="18655" y="17550"/>
                    </a:lnTo>
                    <a:cubicBezTo>
                      <a:pt x="18726" y="17550"/>
                      <a:pt x="18793" y="17526"/>
                      <a:pt x="18860" y="17504"/>
                    </a:cubicBezTo>
                    <a:lnTo>
                      <a:pt x="20192" y="20250"/>
                    </a:lnTo>
                    <a:cubicBezTo>
                      <a:pt x="20192" y="20250"/>
                      <a:pt x="1408" y="20250"/>
                      <a:pt x="1408" y="20250"/>
                    </a:cubicBezTo>
                    <a:close/>
                    <a:moveTo>
                      <a:pt x="2945" y="1350"/>
                    </a:moveTo>
                    <a:lnTo>
                      <a:pt x="18655" y="1350"/>
                    </a:lnTo>
                    <a:lnTo>
                      <a:pt x="18655" y="16200"/>
                    </a:lnTo>
                    <a:lnTo>
                      <a:pt x="2945" y="16200"/>
                    </a:lnTo>
                    <a:cubicBezTo>
                      <a:pt x="2945" y="16200"/>
                      <a:pt x="2945" y="1350"/>
                      <a:pt x="2945" y="1350"/>
                    </a:cubicBezTo>
                    <a:close/>
                    <a:moveTo>
                      <a:pt x="21510" y="20558"/>
                    </a:moveTo>
                    <a:lnTo>
                      <a:pt x="21518" y="20551"/>
                    </a:lnTo>
                    <a:lnTo>
                      <a:pt x="19591" y="16577"/>
                    </a:lnTo>
                    <a:cubicBezTo>
                      <a:pt x="19617" y="16457"/>
                      <a:pt x="19636" y="16332"/>
                      <a:pt x="19636" y="16200"/>
                    </a:cubicBezTo>
                    <a:lnTo>
                      <a:pt x="19636" y="1350"/>
                    </a:lnTo>
                    <a:cubicBezTo>
                      <a:pt x="19636" y="605"/>
                      <a:pt x="19197" y="0"/>
                      <a:pt x="18655" y="0"/>
                    </a:cubicBezTo>
                    <a:lnTo>
                      <a:pt x="2945" y="0"/>
                    </a:lnTo>
                    <a:cubicBezTo>
                      <a:pt x="2403" y="0"/>
                      <a:pt x="1964" y="605"/>
                      <a:pt x="1964" y="1350"/>
                    </a:cubicBezTo>
                    <a:lnTo>
                      <a:pt x="1964" y="16200"/>
                    </a:lnTo>
                    <a:cubicBezTo>
                      <a:pt x="1964" y="16332"/>
                      <a:pt x="1983" y="16457"/>
                      <a:pt x="2009" y="16577"/>
                    </a:cubicBezTo>
                    <a:lnTo>
                      <a:pt x="82" y="20551"/>
                    </a:lnTo>
                    <a:lnTo>
                      <a:pt x="90" y="20558"/>
                    </a:lnTo>
                    <a:cubicBezTo>
                      <a:pt x="38" y="20665"/>
                      <a:pt x="0" y="20787"/>
                      <a:pt x="0" y="20925"/>
                    </a:cubicBezTo>
                    <a:cubicBezTo>
                      <a:pt x="0" y="21298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298"/>
                      <a:pt x="21600" y="20925"/>
                    </a:cubicBezTo>
                    <a:cubicBezTo>
                      <a:pt x="21600" y="20787"/>
                      <a:pt x="21562" y="20665"/>
                      <a:pt x="21510" y="20558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25" name="Shape 2645"/>
              <p:cNvSpPr/>
              <p:nvPr/>
            </p:nvSpPr>
            <p:spPr>
              <a:xfrm>
                <a:off x="7091793" y="3856399"/>
                <a:ext cx="5588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08" y="20250"/>
                    </a:moveTo>
                    <a:lnTo>
                      <a:pt x="2740" y="17504"/>
                    </a:lnTo>
                    <a:cubicBezTo>
                      <a:pt x="2807" y="17526"/>
                      <a:pt x="2874" y="17550"/>
                      <a:pt x="2945" y="17550"/>
                    </a:cubicBezTo>
                    <a:lnTo>
                      <a:pt x="18655" y="17550"/>
                    </a:lnTo>
                    <a:cubicBezTo>
                      <a:pt x="18726" y="17550"/>
                      <a:pt x="18793" y="17526"/>
                      <a:pt x="18860" y="17504"/>
                    </a:cubicBezTo>
                    <a:lnTo>
                      <a:pt x="20192" y="20250"/>
                    </a:lnTo>
                    <a:cubicBezTo>
                      <a:pt x="20192" y="20250"/>
                      <a:pt x="1408" y="20250"/>
                      <a:pt x="1408" y="20250"/>
                    </a:cubicBezTo>
                    <a:close/>
                    <a:moveTo>
                      <a:pt x="2945" y="1350"/>
                    </a:moveTo>
                    <a:lnTo>
                      <a:pt x="18655" y="1350"/>
                    </a:lnTo>
                    <a:lnTo>
                      <a:pt x="18655" y="16200"/>
                    </a:lnTo>
                    <a:lnTo>
                      <a:pt x="2945" y="16200"/>
                    </a:lnTo>
                    <a:cubicBezTo>
                      <a:pt x="2945" y="16200"/>
                      <a:pt x="2945" y="1350"/>
                      <a:pt x="2945" y="1350"/>
                    </a:cubicBezTo>
                    <a:close/>
                    <a:moveTo>
                      <a:pt x="21510" y="20558"/>
                    </a:moveTo>
                    <a:lnTo>
                      <a:pt x="21518" y="20551"/>
                    </a:lnTo>
                    <a:lnTo>
                      <a:pt x="19591" y="16577"/>
                    </a:lnTo>
                    <a:cubicBezTo>
                      <a:pt x="19617" y="16457"/>
                      <a:pt x="19636" y="16332"/>
                      <a:pt x="19636" y="16200"/>
                    </a:cubicBezTo>
                    <a:lnTo>
                      <a:pt x="19636" y="1350"/>
                    </a:lnTo>
                    <a:cubicBezTo>
                      <a:pt x="19636" y="605"/>
                      <a:pt x="19197" y="0"/>
                      <a:pt x="18655" y="0"/>
                    </a:cubicBezTo>
                    <a:lnTo>
                      <a:pt x="2945" y="0"/>
                    </a:lnTo>
                    <a:cubicBezTo>
                      <a:pt x="2403" y="0"/>
                      <a:pt x="1964" y="605"/>
                      <a:pt x="1964" y="1350"/>
                    </a:cubicBezTo>
                    <a:lnTo>
                      <a:pt x="1964" y="16200"/>
                    </a:lnTo>
                    <a:cubicBezTo>
                      <a:pt x="1964" y="16332"/>
                      <a:pt x="1983" y="16457"/>
                      <a:pt x="2009" y="16577"/>
                    </a:cubicBezTo>
                    <a:lnTo>
                      <a:pt x="82" y="20551"/>
                    </a:lnTo>
                    <a:lnTo>
                      <a:pt x="90" y="20558"/>
                    </a:lnTo>
                    <a:cubicBezTo>
                      <a:pt x="38" y="20665"/>
                      <a:pt x="0" y="20787"/>
                      <a:pt x="0" y="20925"/>
                    </a:cubicBezTo>
                    <a:cubicBezTo>
                      <a:pt x="0" y="21298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298"/>
                      <a:pt x="21600" y="20925"/>
                    </a:cubicBezTo>
                    <a:cubicBezTo>
                      <a:pt x="21600" y="20787"/>
                      <a:pt x="21562" y="20665"/>
                      <a:pt x="21510" y="20558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26" name="Shape 2645"/>
              <p:cNvSpPr/>
              <p:nvPr/>
            </p:nvSpPr>
            <p:spPr>
              <a:xfrm>
                <a:off x="5279514" y="3856399"/>
                <a:ext cx="558800" cy="406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08" y="20250"/>
                    </a:moveTo>
                    <a:lnTo>
                      <a:pt x="2740" y="17504"/>
                    </a:lnTo>
                    <a:cubicBezTo>
                      <a:pt x="2807" y="17526"/>
                      <a:pt x="2874" y="17550"/>
                      <a:pt x="2945" y="17550"/>
                    </a:cubicBezTo>
                    <a:lnTo>
                      <a:pt x="18655" y="17550"/>
                    </a:lnTo>
                    <a:cubicBezTo>
                      <a:pt x="18726" y="17550"/>
                      <a:pt x="18793" y="17526"/>
                      <a:pt x="18860" y="17504"/>
                    </a:cubicBezTo>
                    <a:lnTo>
                      <a:pt x="20192" y="20250"/>
                    </a:lnTo>
                    <a:cubicBezTo>
                      <a:pt x="20192" y="20250"/>
                      <a:pt x="1408" y="20250"/>
                      <a:pt x="1408" y="20250"/>
                    </a:cubicBezTo>
                    <a:close/>
                    <a:moveTo>
                      <a:pt x="2945" y="1350"/>
                    </a:moveTo>
                    <a:lnTo>
                      <a:pt x="18655" y="1350"/>
                    </a:lnTo>
                    <a:lnTo>
                      <a:pt x="18655" y="16200"/>
                    </a:lnTo>
                    <a:lnTo>
                      <a:pt x="2945" y="16200"/>
                    </a:lnTo>
                    <a:cubicBezTo>
                      <a:pt x="2945" y="16200"/>
                      <a:pt x="2945" y="1350"/>
                      <a:pt x="2945" y="1350"/>
                    </a:cubicBezTo>
                    <a:close/>
                    <a:moveTo>
                      <a:pt x="21510" y="20558"/>
                    </a:moveTo>
                    <a:lnTo>
                      <a:pt x="21518" y="20551"/>
                    </a:lnTo>
                    <a:lnTo>
                      <a:pt x="19591" y="16577"/>
                    </a:lnTo>
                    <a:cubicBezTo>
                      <a:pt x="19617" y="16457"/>
                      <a:pt x="19636" y="16332"/>
                      <a:pt x="19636" y="16200"/>
                    </a:cubicBezTo>
                    <a:lnTo>
                      <a:pt x="19636" y="1350"/>
                    </a:lnTo>
                    <a:cubicBezTo>
                      <a:pt x="19636" y="605"/>
                      <a:pt x="19197" y="0"/>
                      <a:pt x="18655" y="0"/>
                    </a:cubicBezTo>
                    <a:lnTo>
                      <a:pt x="2945" y="0"/>
                    </a:lnTo>
                    <a:cubicBezTo>
                      <a:pt x="2403" y="0"/>
                      <a:pt x="1964" y="605"/>
                      <a:pt x="1964" y="1350"/>
                    </a:cubicBezTo>
                    <a:lnTo>
                      <a:pt x="1964" y="16200"/>
                    </a:lnTo>
                    <a:cubicBezTo>
                      <a:pt x="1964" y="16332"/>
                      <a:pt x="1983" y="16457"/>
                      <a:pt x="2009" y="16577"/>
                    </a:cubicBezTo>
                    <a:lnTo>
                      <a:pt x="82" y="20551"/>
                    </a:lnTo>
                    <a:lnTo>
                      <a:pt x="90" y="20558"/>
                    </a:lnTo>
                    <a:cubicBezTo>
                      <a:pt x="38" y="20665"/>
                      <a:pt x="0" y="20787"/>
                      <a:pt x="0" y="20925"/>
                    </a:cubicBezTo>
                    <a:cubicBezTo>
                      <a:pt x="0" y="21298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298"/>
                      <a:pt x="21600" y="20925"/>
                    </a:cubicBezTo>
                    <a:cubicBezTo>
                      <a:pt x="21600" y="20787"/>
                      <a:pt x="21562" y="20665"/>
                      <a:pt x="21510" y="20558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27" name="Shape 2858"/>
              <p:cNvSpPr/>
              <p:nvPr/>
            </p:nvSpPr>
            <p:spPr>
              <a:xfrm>
                <a:off x="5464748" y="2666814"/>
                <a:ext cx="188332" cy="272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4909"/>
                    </a:moveTo>
                    <a:cubicBezTo>
                      <a:pt x="5498" y="4909"/>
                      <a:pt x="1200" y="4030"/>
                      <a:pt x="1200" y="2945"/>
                    </a:cubicBezTo>
                    <a:cubicBezTo>
                      <a:pt x="1200" y="1861"/>
                      <a:pt x="5498" y="982"/>
                      <a:pt x="10800" y="982"/>
                    </a:cubicBezTo>
                    <a:cubicBezTo>
                      <a:pt x="16102" y="982"/>
                      <a:pt x="20400" y="1861"/>
                      <a:pt x="20400" y="2945"/>
                    </a:cubicBezTo>
                    <a:cubicBezTo>
                      <a:pt x="20400" y="4030"/>
                      <a:pt x="16102" y="4909"/>
                      <a:pt x="10800" y="4909"/>
                    </a:cubicBezTo>
                    <a:moveTo>
                      <a:pt x="20400" y="6873"/>
                    </a:moveTo>
                    <a:cubicBezTo>
                      <a:pt x="20400" y="7957"/>
                      <a:pt x="16102" y="8836"/>
                      <a:pt x="10800" y="8836"/>
                    </a:cubicBezTo>
                    <a:cubicBezTo>
                      <a:pt x="5498" y="8836"/>
                      <a:pt x="1200" y="7957"/>
                      <a:pt x="1200" y="6873"/>
                    </a:cubicBezTo>
                    <a:lnTo>
                      <a:pt x="1200" y="4291"/>
                    </a:lnTo>
                    <a:cubicBezTo>
                      <a:pt x="2993" y="5240"/>
                      <a:pt x="6615" y="5891"/>
                      <a:pt x="10800" y="5891"/>
                    </a:cubicBezTo>
                    <a:cubicBezTo>
                      <a:pt x="14986" y="5891"/>
                      <a:pt x="18607" y="5240"/>
                      <a:pt x="20400" y="4291"/>
                    </a:cubicBezTo>
                    <a:cubicBezTo>
                      <a:pt x="20400" y="4291"/>
                      <a:pt x="20400" y="6873"/>
                      <a:pt x="20400" y="6873"/>
                    </a:cubicBezTo>
                    <a:close/>
                    <a:moveTo>
                      <a:pt x="10800" y="10800"/>
                    </a:moveTo>
                    <a:cubicBezTo>
                      <a:pt x="5498" y="10800"/>
                      <a:pt x="1200" y="9921"/>
                      <a:pt x="1200" y="8836"/>
                    </a:cubicBezTo>
                    <a:cubicBezTo>
                      <a:pt x="1200" y="8672"/>
                      <a:pt x="1309" y="8514"/>
                      <a:pt x="1494" y="8362"/>
                    </a:cubicBezTo>
                    <a:cubicBezTo>
                      <a:pt x="3370" y="9232"/>
                      <a:pt x="6830" y="9818"/>
                      <a:pt x="10800" y="9818"/>
                    </a:cubicBezTo>
                    <a:cubicBezTo>
                      <a:pt x="14770" y="9818"/>
                      <a:pt x="18230" y="9232"/>
                      <a:pt x="20106" y="8362"/>
                    </a:cubicBezTo>
                    <a:cubicBezTo>
                      <a:pt x="20291" y="8514"/>
                      <a:pt x="20400" y="8672"/>
                      <a:pt x="20400" y="8836"/>
                    </a:cubicBezTo>
                    <a:cubicBezTo>
                      <a:pt x="20400" y="9921"/>
                      <a:pt x="16102" y="10800"/>
                      <a:pt x="10800" y="10800"/>
                    </a:cubicBezTo>
                    <a:moveTo>
                      <a:pt x="20400" y="12764"/>
                    </a:moveTo>
                    <a:cubicBezTo>
                      <a:pt x="20400" y="13848"/>
                      <a:pt x="16102" y="14727"/>
                      <a:pt x="10800" y="14727"/>
                    </a:cubicBezTo>
                    <a:cubicBezTo>
                      <a:pt x="5498" y="14727"/>
                      <a:pt x="1200" y="13848"/>
                      <a:pt x="1200" y="12764"/>
                    </a:cubicBezTo>
                    <a:lnTo>
                      <a:pt x="1200" y="10182"/>
                    </a:lnTo>
                    <a:cubicBezTo>
                      <a:pt x="2993" y="11131"/>
                      <a:pt x="6615" y="11782"/>
                      <a:pt x="10800" y="11782"/>
                    </a:cubicBezTo>
                    <a:cubicBezTo>
                      <a:pt x="14986" y="11782"/>
                      <a:pt x="18607" y="11131"/>
                      <a:pt x="20400" y="10182"/>
                    </a:cubicBezTo>
                    <a:cubicBezTo>
                      <a:pt x="20400" y="10182"/>
                      <a:pt x="20400" y="12764"/>
                      <a:pt x="20400" y="12764"/>
                    </a:cubicBezTo>
                    <a:close/>
                    <a:moveTo>
                      <a:pt x="10800" y="16691"/>
                    </a:moveTo>
                    <a:cubicBezTo>
                      <a:pt x="5498" y="16691"/>
                      <a:pt x="1200" y="15812"/>
                      <a:pt x="1200" y="14727"/>
                    </a:cubicBezTo>
                    <a:cubicBezTo>
                      <a:pt x="1200" y="14563"/>
                      <a:pt x="1309" y="14405"/>
                      <a:pt x="1494" y="14253"/>
                    </a:cubicBezTo>
                    <a:cubicBezTo>
                      <a:pt x="3370" y="15123"/>
                      <a:pt x="6830" y="15709"/>
                      <a:pt x="10800" y="15709"/>
                    </a:cubicBezTo>
                    <a:cubicBezTo>
                      <a:pt x="14770" y="15709"/>
                      <a:pt x="18230" y="15123"/>
                      <a:pt x="20106" y="14253"/>
                    </a:cubicBezTo>
                    <a:cubicBezTo>
                      <a:pt x="20291" y="14405"/>
                      <a:pt x="20400" y="14563"/>
                      <a:pt x="20400" y="14727"/>
                    </a:cubicBezTo>
                    <a:cubicBezTo>
                      <a:pt x="20400" y="15812"/>
                      <a:pt x="16102" y="16691"/>
                      <a:pt x="10800" y="16691"/>
                    </a:cubicBezTo>
                    <a:moveTo>
                      <a:pt x="20400" y="18655"/>
                    </a:moveTo>
                    <a:cubicBezTo>
                      <a:pt x="20400" y="19739"/>
                      <a:pt x="16102" y="20618"/>
                      <a:pt x="10800" y="20618"/>
                    </a:cubicBezTo>
                    <a:cubicBezTo>
                      <a:pt x="5498" y="20618"/>
                      <a:pt x="1200" y="19739"/>
                      <a:pt x="1200" y="18655"/>
                    </a:cubicBezTo>
                    <a:lnTo>
                      <a:pt x="1200" y="16073"/>
                    </a:lnTo>
                    <a:cubicBezTo>
                      <a:pt x="2993" y="17022"/>
                      <a:pt x="6615" y="17673"/>
                      <a:pt x="10800" y="17673"/>
                    </a:cubicBezTo>
                    <a:cubicBezTo>
                      <a:pt x="14986" y="17673"/>
                      <a:pt x="18607" y="17022"/>
                      <a:pt x="20400" y="16073"/>
                    </a:cubicBezTo>
                    <a:cubicBezTo>
                      <a:pt x="20400" y="16073"/>
                      <a:pt x="20400" y="18655"/>
                      <a:pt x="20400" y="18655"/>
                    </a:cubicBezTo>
                    <a:close/>
                    <a:moveTo>
                      <a:pt x="21600" y="2945"/>
                    </a:moveTo>
                    <a:cubicBezTo>
                      <a:pt x="21600" y="1319"/>
                      <a:pt x="16765" y="0"/>
                      <a:pt x="10800" y="0"/>
                    </a:cubicBezTo>
                    <a:cubicBezTo>
                      <a:pt x="4835" y="0"/>
                      <a:pt x="0" y="1319"/>
                      <a:pt x="0" y="2945"/>
                    </a:cubicBezTo>
                    <a:lnTo>
                      <a:pt x="0" y="6873"/>
                    </a:lnTo>
                    <a:cubicBezTo>
                      <a:pt x="0" y="7218"/>
                      <a:pt x="229" y="7547"/>
                      <a:pt x="628" y="7855"/>
                    </a:cubicBezTo>
                    <a:cubicBezTo>
                      <a:pt x="229" y="8162"/>
                      <a:pt x="0" y="8492"/>
                      <a:pt x="0" y="8836"/>
                    </a:cubicBezTo>
                    <a:lnTo>
                      <a:pt x="0" y="12764"/>
                    </a:lnTo>
                    <a:cubicBezTo>
                      <a:pt x="0" y="13109"/>
                      <a:pt x="229" y="13438"/>
                      <a:pt x="628" y="13745"/>
                    </a:cubicBezTo>
                    <a:cubicBezTo>
                      <a:pt x="229" y="14053"/>
                      <a:pt x="0" y="14383"/>
                      <a:pt x="0" y="14727"/>
                    </a:cubicBezTo>
                    <a:lnTo>
                      <a:pt x="0" y="18655"/>
                    </a:lnTo>
                    <a:cubicBezTo>
                      <a:pt x="0" y="20281"/>
                      <a:pt x="4835" y="21600"/>
                      <a:pt x="10800" y="21600"/>
                    </a:cubicBezTo>
                    <a:cubicBezTo>
                      <a:pt x="16765" y="21600"/>
                      <a:pt x="21600" y="20281"/>
                      <a:pt x="21600" y="18655"/>
                    </a:cubicBezTo>
                    <a:lnTo>
                      <a:pt x="21600" y="14727"/>
                    </a:lnTo>
                    <a:cubicBezTo>
                      <a:pt x="21600" y="14383"/>
                      <a:pt x="21371" y="14053"/>
                      <a:pt x="20972" y="13745"/>
                    </a:cubicBezTo>
                    <a:cubicBezTo>
                      <a:pt x="21371" y="13438"/>
                      <a:pt x="21600" y="13109"/>
                      <a:pt x="21600" y="12764"/>
                    </a:cubicBezTo>
                    <a:lnTo>
                      <a:pt x="21600" y="8836"/>
                    </a:lnTo>
                    <a:cubicBezTo>
                      <a:pt x="21600" y="8492"/>
                      <a:pt x="21371" y="8162"/>
                      <a:pt x="20972" y="7855"/>
                    </a:cubicBezTo>
                    <a:cubicBezTo>
                      <a:pt x="21371" y="7547"/>
                      <a:pt x="21600" y="7218"/>
                      <a:pt x="21600" y="6873"/>
                    </a:cubicBezTo>
                    <a:cubicBezTo>
                      <a:pt x="21600" y="6873"/>
                      <a:pt x="21600" y="2945"/>
                      <a:pt x="21600" y="2945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28" name="Shape 2858"/>
              <p:cNvSpPr/>
              <p:nvPr/>
            </p:nvSpPr>
            <p:spPr>
              <a:xfrm>
                <a:off x="7277027" y="2663596"/>
                <a:ext cx="188332" cy="272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4909"/>
                    </a:moveTo>
                    <a:cubicBezTo>
                      <a:pt x="5498" y="4909"/>
                      <a:pt x="1200" y="4030"/>
                      <a:pt x="1200" y="2945"/>
                    </a:cubicBezTo>
                    <a:cubicBezTo>
                      <a:pt x="1200" y="1861"/>
                      <a:pt x="5498" y="982"/>
                      <a:pt x="10800" y="982"/>
                    </a:cubicBezTo>
                    <a:cubicBezTo>
                      <a:pt x="16102" y="982"/>
                      <a:pt x="20400" y="1861"/>
                      <a:pt x="20400" y="2945"/>
                    </a:cubicBezTo>
                    <a:cubicBezTo>
                      <a:pt x="20400" y="4030"/>
                      <a:pt x="16102" y="4909"/>
                      <a:pt x="10800" y="4909"/>
                    </a:cubicBezTo>
                    <a:moveTo>
                      <a:pt x="20400" y="6873"/>
                    </a:moveTo>
                    <a:cubicBezTo>
                      <a:pt x="20400" y="7957"/>
                      <a:pt x="16102" y="8836"/>
                      <a:pt x="10800" y="8836"/>
                    </a:cubicBezTo>
                    <a:cubicBezTo>
                      <a:pt x="5498" y="8836"/>
                      <a:pt x="1200" y="7957"/>
                      <a:pt x="1200" y="6873"/>
                    </a:cubicBezTo>
                    <a:lnTo>
                      <a:pt x="1200" y="4291"/>
                    </a:lnTo>
                    <a:cubicBezTo>
                      <a:pt x="2993" y="5240"/>
                      <a:pt x="6615" y="5891"/>
                      <a:pt x="10800" y="5891"/>
                    </a:cubicBezTo>
                    <a:cubicBezTo>
                      <a:pt x="14986" y="5891"/>
                      <a:pt x="18607" y="5240"/>
                      <a:pt x="20400" y="4291"/>
                    </a:cubicBezTo>
                    <a:cubicBezTo>
                      <a:pt x="20400" y="4291"/>
                      <a:pt x="20400" y="6873"/>
                      <a:pt x="20400" y="6873"/>
                    </a:cubicBezTo>
                    <a:close/>
                    <a:moveTo>
                      <a:pt x="10800" y="10800"/>
                    </a:moveTo>
                    <a:cubicBezTo>
                      <a:pt x="5498" y="10800"/>
                      <a:pt x="1200" y="9921"/>
                      <a:pt x="1200" y="8836"/>
                    </a:cubicBezTo>
                    <a:cubicBezTo>
                      <a:pt x="1200" y="8672"/>
                      <a:pt x="1309" y="8514"/>
                      <a:pt x="1494" y="8362"/>
                    </a:cubicBezTo>
                    <a:cubicBezTo>
                      <a:pt x="3370" y="9232"/>
                      <a:pt x="6830" y="9818"/>
                      <a:pt x="10800" y="9818"/>
                    </a:cubicBezTo>
                    <a:cubicBezTo>
                      <a:pt x="14770" y="9818"/>
                      <a:pt x="18230" y="9232"/>
                      <a:pt x="20106" y="8362"/>
                    </a:cubicBezTo>
                    <a:cubicBezTo>
                      <a:pt x="20291" y="8514"/>
                      <a:pt x="20400" y="8672"/>
                      <a:pt x="20400" y="8836"/>
                    </a:cubicBezTo>
                    <a:cubicBezTo>
                      <a:pt x="20400" y="9921"/>
                      <a:pt x="16102" y="10800"/>
                      <a:pt x="10800" y="10800"/>
                    </a:cubicBezTo>
                    <a:moveTo>
                      <a:pt x="20400" y="12764"/>
                    </a:moveTo>
                    <a:cubicBezTo>
                      <a:pt x="20400" y="13848"/>
                      <a:pt x="16102" y="14727"/>
                      <a:pt x="10800" y="14727"/>
                    </a:cubicBezTo>
                    <a:cubicBezTo>
                      <a:pt x="5498" y="14727"/>
                      <a:pt x="1200" y="13848"/>
                      <a:pt x="1200" y="12764"/>
                    </a:cubicBezTo>
                    <a:lnTo>
                      <a:pt x="1200" y="10182"/>
                    </a:lnTo>
                    <a:cubicBezTo>
                      <a:pt x="2993" y="11131"/>
                      <a:pt x="6615" y="11782"/>
                      <a:pt x="10800" y="11782"/>
                    </a:cubicBezTo>
                    <a:cubicBezTo>
                      <a:pt x="14986" y="11782"/>
                      <a:pt x="18607" y="11131"/>
                      <a:pt x="20400" y="10182"/>
                    </a:cubicBezTo>
                    <a:cubicBezTo>
                      <a:pt x="20400" y="10182"/>
                      <a:pt x="20400" y="12764"/>
                      <a:pt x="20400" y="12764"/>
                    </a:cubicBezTo>
                    <a:close/>
                    <a:moveTo>
                      <a:pt x="10800" y="16691"/>
                    </a:moveTo>
                    <a:cubicBezTo>
                      <a:pt x="5498" y="16691"/>
                      <a:pt x="1200" y="15812"/>
                      <a:pt x="1200" y="14727"/>
                    </a:cubicBezTo>
                    <a:cubicBezTo>
                      <a:pt x="1200" y="14563"/>
                      <a:pt x="1309" y="14405"/>
                      <a:pt x="1494" y="14253"/>
                    </a:cubicBezTo>
                    <a:cubicBezTo>
                      <a:pt x="3370" y="15123"/>
                      <a:pt x="6830" y="15709"/>
                      <a:pt x="10800" y="15709"/>
                    </a:cubicBezTo>
                    <a:cubicBezTo>
                      <a:pt x="14770" y="15709"/>
                      <a:pt x="18230" y="15123"/>
                      <a:pt x="20106" y="14253"/>
                    </a:cubicBezTo>
                    <a:cubicBezTo>
                      <a:pt x="20291" y="14405"/>
                      <a:pt x="20400" y="14563"/>
                      <a:pt x="20400" y="14727"/>
                    </a:cubicBezTo>
                    <a:cubicBezTo>
                      <a:pt x="20400" y="15812"/>
                      <a:pt x="16102" y="16691"/>
                      <a:pt x="10800" y="16691"/>
                    </a:cubicBezTo>
                    <a:moveTo>
                      <a:pt x="20400" y="18655"/>
                    </a:moveTo>
                    <a:cubicBezTo>
                      <a:pt x="20400" y="19739"/>
                      <a:pt x="16102" y="20618"/>
                      <a:pt x="10800" y="20618"/>
                    </a:cubicBezTo>
                    <a:cubicBezTo>
                      <a:pt x="5498" y="20618"/>
                      <a:pt x="1200" y="19739"/>
                      <a:pt x="1200" y="18655"/>
                    </a:cubicBezTo>
                    <a:lnTo>
                      <a:pt x="1200" y="16073"/>
                    </a:lnTo>
                    <a:cubicBezTo>
                      <a:pt x="2993" y="17022"/>
                      <a:pt x="6615" y="17673"/>
                      <a:pt x="10800" y="17673"/>
                    </a:cubicBezTo>
                    <a:cubicBezTo>
                      <a:pt x="14986" y="17673"/>
                      <a:pt x="18607" y="17022"/>
                      <a:pt x="20400" y="16073"/>
                    </a:cubicBezTo>
                    <a:cubicBezTo>
                      <a:pt x="20400" y="16073"/>
                      <a:pt x="20400" y="18655"/>
                      <a:pt x="20400" y="18655"/>
                    </a:cubicBezTo>
                    <a:close/>
                    <a:moveTo>
                      <a:pt x="21600" y="2945"/>
                    </a:moveTo>
                    <a:cubicBezTo>
                      <a:pt x="21600" y="1319"/>
                      <a:pt x="16765" y="0"/>
                      <a:pt x="10800" y="0"/>
                    </a:cubicBezTo>
                    <a:cubicBezTo>
                      <a:pt x="4835" y="0"/>
                      <a:pt x="0" y="1319"/>
                      <a:pt x="0" y="2945"/>
                    </a:cubicBezTo>
                    <a:lnTo>
                      <a:pt x="0" y="6873"/>
                    </a:lnTo>
                    <a:cubicBezTo>
                      <a:pt x="0" y="7218"/>
                      <a:pt x="229" y="7547"/>
                      <a:pt x="628" y="7855"/>
                    </a:cubicBezTo>
                    <a:cubicBezTo>
                      <a:pt x="229" y="8162"/>
                      <a:pt x="0" y="8492"/>
                      <a:pt x="0" y="8836"/>
                    </a:cubicBezTo>
                    <a:lnTo>
                      <a:pt x="0" y="12764"/>
                    </a:lnTo>
                    <a:cubicBezTo>
                      <a:pt x="0" y="13109"/>
                      <a:pt x="229" y="13438"/>
                      <a:pt x="628" y="13745"/>
                    </a:cubicBezTo>
                    <a:cubicBezTo>
                      <a:pt x="229" y="14053"/>
                      <a:pt x="0" y="14383"/>
                      <a:pt x="0" y="14727"/>
                    </a:cubicBezTo>
                    <a:lnTo>
                      <a:pt x="0" y="18655"/>
                    </a:lnTo>
                    <a:cubicBezTo>
                      <a:pt x="0" y="20281"/>
                      <a:pt x="4835" y="21600"/>
                      <a:pt x="10800" y="21600"/>
                    </a:cubicBezTo>
                    <a:cubicBezTo>
                      <a:pt x="16765" y="21600"/>
                      <a:pt x="21600" y="20281"/>
                      <a:pt x="21600" y="18655"/>
                    </a:cubicBezTo>
                    <a:lnTo>
                      <a:pt x="21600" y="14727"/>
                    </a:lnTo>
                    <a:cubicBezTo>
                      <a:pt x="21600" y="14383"/>
                      <a:pt x="21371" y="14053"/>
                      <a:pt x="20972" y="13745"/>
                    </a:cubicBezTo>
                    <a:cubicBezTo>
                      <a:pt x="21371" y="13438"/>
                      <a:pt x="21600" y="13109"/>
                      <a:pt x="21600" y="12764"/>
                    </a:cubicBezTo>
                    <a:lnTo>
                      <a:pt x="21600" y="8836"/>
                    </a:lnTo>
                    <a:cubicBezTo>
                      <a:pt x="21600" y="8492"/>
                      <a:pt x="21371" y="8162"/>
                      <a:pt x="20972" y="7855"/>
                    </a:cubicBezTo>
                    <a:cubicBezTo>
                      <a:pt x="21371" y="7547"/>
                      <a:pt x="21600" y="7218"/>
                      <a:pt x="21600" y="6873"/>
                    </a:cubicBezTo>
                    <a:cubicBezTo>
                      <a:pt x="21600" y="6873"/>
                      <a:pt x="21600" y="2945"/>
                      <a:pt x="21600" y="2945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29" name="Shape 2858"/>
              <p:cNvSpPr/>
              <p:nvPr/>
            </p:nvSpPr>
            <p:spPr>
              <a:xfrm>
                <a:off x="5464748" y="4284459"/>
                <a:ext cx="188332" cy="272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4909"/>
                    </a:moveTo>
                    <a:cubicBezTo>
                      <a:pt x="5498" y="4909"/>
                      <a:pt x="1200" y="4030"/>
                      <a:pt x="1200" y="2945"/>
                    </a:cubicBezTo>
                    <a:cubicBezTo>
                      <a:pt x="1200" y="1861"/>
                      <a:pt x="5498" y="982"/>
                      <a:pt x="10800" y="982"/>
                    </a:cubicBezTo>
                    <a:cubicBezTo>
                      <a:pt x="16102" y="982"/>
                      <a:pt x="20400" y="1861"/>
                      <a:pt x="20400" y="2945"/>
                    </a:cubicBezTo>
                    <a:cubicBezTo>
                      <a:pt x="20400" y="4030"/>
                      <a:pt x="16102" y="4909"/>
                      <a:pt x="10800" y="4909"/>
                    </a:cubicBezTo>
                    <a:moveTo>
                      <a:pt x="20400" y="6873"/>
                    </a:moveTo>
                    <a:cubicBezTo>
                      <a:pt x="20400" y="7957"/>
                      <a:pt x="16102" y="8836"/>
                      <a:pt x="10800" y="8836"/>
                    </a:cubicBezTo>
                    <a:cubicBezTo>
                      <a:pt x="5498" y="8836"/>
                      <a:pt x="1200" y="7957"/>
                      <a:pt x="1200" y="6873"/>
                    </a:cubicBezTo>
                    <a:lnTo>
                      <a:pt x="1200" y="4291"/>
                    </a:lnTo>
                    <a:cubicBezTo>
                      <a:pt x="2993" y="5240"/>
                      <a:pt x="6615" y="5891"/>
                      <a:pt x="10800" y="5891"/>
                    </a:cubicBezTo>
                    <a:cubicBezTo>
                      <a:pt x="14986" y="5891"/>
                      <a:pt x="18607" y="5240"/>
                      <a:pt x="20400" y="4291"/>
                    </a:cubicBezTo>
                    <a:cubicBezTo>
                      <a:pt x="20400" y="4291"/>
                      <a:pt x="20400" y="6873"/>
                      <a:pt x="20400" y="6873"/>
                    </a:cubicBezTo>
                    <a:close/>
                    <a:moveTo>
                      <a:pt x="10800" y="10800"/>
                    </a:moveTo>
                    <a:cubicBezTo>
                      <a:pt x="5498" y="10800"/>
                      <a:pt x="1200" y="9921"/>
                      <a:pt x="1200" y="8836"/>
                    </a:cubicBezTo>
                    <a:cubicBezTo>
                      <a:pt x="1200" y="8672"/>
                      <a:pt x="1309" y="8514"/>
                      <a:pt x="1494" y="8362"/>
                    </a:cubicBezTo>
                    <a:cubicBezTo>
                      <a:pt x="3370" y="9232"/>
                      <a:pt x="6830" y="9818"/>
                      <a:pt x="10800" y="9818"/>
                    </a:cubicBezTo>
                    <a:cubicBezTo>
                      <a:pt x="14770" y="9818"/>
                      <a:pt x="18230" y="9232"/>
                      <a:pt x="20106" y="8362"/>
                    </a:cubicBezTo>
                    <a:cubicBezTo>
                      <a:pt x="20291" y="8514"/>
                      <a:pt x="20400" y="8672"/>
                      <a:pt x="20400" y="8836"/>
                    </a:cubicBezTo>
                    <a:cubicBezTo>
                      <a:pt x="20400" y="9921"/>
                      <a:pt x="16102" y="10800"/>
                      <a:pt x="10800" y="10800"/>
                    </a:cubicBezTo>
                    <a:moveTo>
                      <a:pt x="20400" y="12764"/>
                    </a:moveTo>
                    <a:cubicBezTo>
                      <a:pt x="20400" y="13848"/>
                      <a:pt x="16102" y="14727"/>
                      <a:pt x="10800" y="14727"/>
                    </a:cubicBezTo>
                    <a:cubicBezTo>
                      <a:pt x="5498" y="14727"/>
                      <a:pt x="1200" y="13848"/>
                      <a:pt x="1200" y="12764"/>
                    </a:cubicBezTo>
                    <a:lnTo>
                      <a:pt x="1200" y="10182"/>
                    </a:lnTo>
                    <a:cubicBezTo>
                      <a:pt x="2993" y="11131"/>
                      <a:pt x="6615" y="11782"/>
                      <a:pt x="10800" y="11782"/>
                    </a:cubicBezTo>
                    <a:cubicBezTo>
                      <a:pt x="14986" y="11782"/>
                      <a:pt x="18607" y="11131"/>
                      <a:pt x="20400" y="10182"/>
                    </a:cubicBezTo>
                    <a:cubicBezTo>
                      <a:pt x="20400" y="10182"/>
                      <a:pt x="20400" y="12764"/>
                      <a:pt x="20400" y="12764"/>
                    </a:cubicBezTo>
                    <a:close/>
                    <a:moveTo>
                      <a:pt x="10800" y="16691"/>
                    </a:moveTo>
                    <a:cubicBezTo>
                      <a:pt x="5498" y="16691"/>
                      <a:pt x="1200" y="15812"/>
                      <a:pt x="1200" y="14727"/>
                    </a:cubicBezTo>
                    <a:cubicBezTo>
                      <a:pt x="1200" y="14563"/>
                      <a:pt x="1309" y="14405"/>
                      <a:pt x="1494" y="14253"/>
                    </a:cubicBezTo>
                    <a:cubicBezTo>
                      <a:pt x="3370" y="15123"/>
                      <a:pt x="6830" y="15709"/>
                      <a:pt x="10800" y="15709"/>
                    </a:cubicBezTo>
                    <a:cubicBezTo>
                      <a:pt x="14770" y="15709"/>
                      <a:pt x="18230" y="15123"/>
                      <a:pt x="20106" y="14253"/>
                    </a:cubicBezTo>
                    <a:cubicBezTo>
                      <a:pt x="20291" y="14405"/>
                      <a:pt x="20400" y="14563"/>
                      <a:pt x="20400" y="14727"/>
                    </a:cubicBezTo>
                    <a:cubicBezTo>
                      <a:pt x="20400" y="15812"/>
                      <a:pt x="16102" y="16691"/>
                      <a:pt x="10800" y="16691"/>
                    </a:cubicBezTo>
                    <a:moveTo>
                      <a:pt x="20400" y="18655"/>
                    </a:moveTo>
                    <a:cubicBezTo>
                      <a:pt x="20400" y="19739"/>
                      <a:pt x="16102" y="20618"/>
                      <a:pt x="10800" y="20618"/>
                    </a:cubicBezTo>
                    <a:cubicBezTo>
                      <a:pt x="5498" y="20618"/>
                      <a:pt x="1200" y="19739"/>
                      <a:pt x="1200" y="18655"/>
                    </a:cubicBezTo>
                    <a:lnTo>
                      <a:pt x="1200" y="16073"/>
                    </a:lnTo>
                    <a:cubicBezTo>
                      <a:pt x="2993" y="17022"/>
                      <a:pt x="6615" y="17673"/>
                      <a:pt x="10800" y="17673"/>
                    </a:cubicBezTo>
                    <a:cubicBezTo>
                      <a:pt x="14986" y="17673"/>
                      <a:pt x="18607" y="17022"/>
                      <a:pt x="20400" y="16073"/>
                    </a:cubicBezTo>
                    <a:cubicBezTo>
                      <a:pt x="20400" y="16073"/>
                      <a:pt x="20400" y="18655"/>
                      <a:pt x="20400" y="18655"/>
                    </a:cubicBezTo>
                    <a:close/>
                    <a:moveTo>
                      <a:pt x="21600" y="2945"/>
                    </a:moveTo>
                    <a:cubicBezTo>
                      <a:pt x="21600" y="1319"/>
                      <a:pt x="16765" y="0"/>
                      <a:pt x="10800" y="0"/>
                    </a:cubicBezTo>
                    <a:cubicBezTo>
                      <a:pt x="4835" y="0"/>
                      <a:pt x="0" y="1319"/>
                      <a:pt x="0" y="2945"/>
                    </a:cubicBezTo>
                    <a:lnTo>
                      <a:pt x="0" y="6873"/>
                    </a:lnTo>
                    <a:cubicBezTo>
                      <a:pt x="0" y="7218"/>
                      <a:pt x="229" y="7547"/>
                      <a:pt x="628" y="7855"/>
                    </a:cubicBezTo>
                    <a:cubicBezTo>
                      <a:pt x="229" y="8162"/>
                      <a:pt x="0" y="8492"/>
                      <a:pt x="0" y="8836"/>
                    </a:cubicBezTo>
                    <a:lnTo>
                      <a:pt x="0" y="12764"/>
                    </a:lnTo>
                    <a:cubicBezTo>
                      <a:pt x="0" y="13109"/>
                      <a:pt x="229" y="13438"/>
                      <a:pt x="628" y="13745"/>
                    </a:cubicBezTo>
                    <a:cubicBezTo>
                      <a:pt x="229" y="14053"/>
                      <a:pt x="0" y="14383"/>
                      <a:pt x="0" y="14727"/>
                    </a:cubicBezTo>
                    <a:lnTo>
                      <a:pt x="0" y="18655"/>
                    </a:lnTo>
                    <a:cubicBezTo>
                      <a:pt x="0" y="20281"/>
                      <a:pt x="4835" y="21600"/>
                      <a:pt x="10800" y="21600"/>
                    </a:cubicBezTo>
                    <a:cubicBezTo>
                      <a:pt x="16765" y="21600"/>
                      <a:pt x="21600" y="20281"/>
                      <a:pt x="21600" y="18655"/>
                    </a:cubicBezTo>
                    <a:lnTo>
                      <a:pt x="21600" y="14727"/>
                    </a:lnTo>
                    <a:cubicBezTo>
                      <a:pt x="21600" y="14383"/>
                      <a:pt x="21371" y="14053"/>
                      <a:pt x="20972" y="13745"/>
                    </a:cubicBezTo>
                    <a:cubicBezTo>
                      <a:pt x="21371" y="13438"/>
                      <a:pt x="21600" y="13109"/>
                      <a:pt x="21600" y="12764"/>
                    </a:cubicBezTo>
                    <a:lnTo>
                      <a:pt x="21600" y="8836"/>
                    </a:lnTo>
                    <a:cubicBezTo>
                      <a:pt x="21600" y="8492"/>
                      <a:pt x="21371" y="8162"/>
                      <a:pt x="20972" y="7855"/>
                    </a:cubicBezTo>
                    <a:cubicBezTo>
                      <a:pt x="21371" y="7547"/>
                      <a:pt x="21600" y="7218"/>
                      <a:pt x="21600" y="6873"/>
                    </a:cubicBezTo>
                    <a:cubicBezTo>
                      <a:pt x="21600" y="6873"/>
                      <a:pt x="21600" y="2945"/>
                      <a:pt x="21600" y="2945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30" name="Shape 2858"/>
              <p:cNvSpPr/>
              <p:nvPr/>
            </p:nvSpPr>
            <p:spPr>
              <a:xfrm>
                <a:off x="7277027" y="4284459"/>
                <a:ext cx="188332" cy="2727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4909"/>
                    </a:moveTo>
                    <a:cubicBezTo>
                      <a:pt x="5498" y="4909"/>
                      <a:pt x="1200" y="4030"/>
                      <a:pt x="1200" y="2945"/>
                    </a:cubicBezTo>
                    <a:cubicBezTo>
                      <a:pt x="1200" y="1861"/>
                      <a:pt x="5498" y="982"/>
                      <a:pt x="10800" y="982"/>
                    </a:cubicBezTo>
                    <a:cubicBezTo>
                      <a:pt x="16102" y="982"/>
                      <a:pt x="20400" y="1861"/>
                      <a:pt x="20400" y="2945"/>
                    </a:cubicBezTo>
                    <a:cubicBezTo>
                      <a:pt x="20400" y="4030"/>
                      <a:pt x="16102" y="4909"/>
                      <a:pt x="10800" y="4909"/>
                    </a:cubicBezTo>
                    <a:moveTo>
                      <a:pt x="20400" y="6873"/>
                    </a:moveTo>
                    <a:cubicBezTo>
                      <a:pt x="20400" y="7957"/>
                      <a:pt x="16102" y="8836"/>
                      <a:pt x="10800" y="8836"/>
                    </a:cubicBezTo>
                    <a:cubicBezTo>
                      <a:pt x="5498" y="8836"/>
                      <a:pt x="1200" y="7957"/>
                      <a:pt x="1200" y="6873"/>
                    </a:cubicBezTo>
                    <a:lnTo>
                      <a:pt x="1200" y="4291"/>
                    </a:lnTo>
                    <a:cubicBezTo>
                      <a:pt x="2993" y="5240"/>
                      <a:pt x="6615" y="5891"/>
                      <a:pt x="10800" y="5891"/>
                    </a:cubicBezTo>
                    <a:cubicBezTo>
                      <a:pt x="14986" y="5891"/>
                      <a:pt x="18607" y="5240"/>
                      <a:pt x="20400" y="4291"/>
                    </a:cubicBezTo>
                    <a:cubicBezTo>
                      <a:pt x="20400" y="4291"/>
                      <a:pt x="20400" y="6873"/>
                      <a:pt x="20400" y="6873"/>
                    </a:cubicBezTo>
                    <a:close/>
                    <a:moveTo>
                      <a:pt x="10800" y="10800"/>
                    </a:moveTo>
                    <a:cubicBezTo>
                      <a:pt x="5498" y="10800"/>
                      <a:pt x="1200" y="9921"/>
                      <a:pt x="1200" y="8836"/>
                    </a:cubicBezTo>
                    <a:cubicBezTo>
                      <a:pt x="1200" y="8672"/>
                      <a:pt x="1309" y="8514"/>
                      <a:pt x="1494" y="8362"/>
                    </a:cubicBezTo>
                    <a:cubicBezTo>
                      <a:pt x="3370" y="9232"/>
                      <a:pt x="6830" y="9818"/>
                      <a:pt x="10800" y="9818"/>
                    </a:cubicBezTo>
                    <a:cubicBezTo>
                      <a:pt x="14770" y="9818"/>
                      <a:pt x="18230" y="9232"/>
                      <a:pt x="20106" y="8362"/>
                    </a:cubicBezTo>
                    <a:cubicBezTo>
                      <a:pt x="20291" y="8514"/>
                      <a:pt x="20400" y="8672"/>
                      <a:pt x="20400" y="8836"/>
                    </a:cubicBezTo>
                    <a:cubicBezTo>
                      <a:pt x="20400" y="9921"/>
                      <a:pt x="16102" y="10800"/>
                      <a:pt x="10800" y="10800"/>
                    </a:cubicBezTo>
                    <a:moveTo>
                      <a:pt x="20400" y="12764"/>
                    </a:moveTo>
                    <a:cubicBezTo>
                      <a:pt x="20400" y="13848"/>
                      <a:pt x="16102" y="14727"/>
                      <a:pt x="10800" y="14727"/>
                    </a:cubicBezTo>
                    <a:cubicBezTo>
                      <a:pt x="5498" y="14727"/>
                      <a:pt x="1200" y="13848"/>
                      <a:pt x="1200" y="12764"/>
                    </a:cubicBezTo>
                    <a:lnTo>
                      <a:pt x="1200" y="10182"/>
                    </a:lnTo>
                    <a:cubicBezTo>
                      <a:pt x="2993" y="11131"/>
                      <a:pt x="6615" y="11782"/>
                      <a:pt x="10800" y="11782"/>
                    </a:cubicBezTo>
                    <a:cubicBezTo>
                      <a:pt x="14986" y="11782"/>
                      <a:pt x="18607" y="11131"/>
                      <a:pt x="20400" y="10182"/>
                    </a:cubicBezTo>
                    <a:cubicBezTo>
                      <a:pt x="20400" y="10182"/>
                      <a:pt x="20400" y="12764"/>
                      <a:pt x="20400" y="12764"/>
                    </a:cubicBezTo>
                    <a:close/>
                    <a:moveTo>
                      <a:pt x="10800" y="16691"/>
                    </a:moveTo>
                    <a:cubicBezTo>
                      <a:pt x="5498" y="16691"/>
                      <a:pt x="1200" y="15812"/>
                      <a:pt x="1200" y="14727"/>
                    </a:cubicBezTo>
                    <a:cubicBezTo>
                      <a:pt x="1200" y="14563"/>
                      <a:pt x="1309" y="14405"/>
                      <a:pt x="1494" y="14253"/>
                    </a:cubicBezTo>
                    <a:cubicBezTo>
                      <a:pt x="3370" y="15123"/>
                      <a:pt x="6830" y="15709"/>
                      <a:pt x="10800" y="15709"/>
                    </a:cubicBezTo>
                    <a:cubicBezTo>
                      <a:pt x="14770" y="15709"/>
                      <a:pt x="18230" y="15123"/>
                      <a:pt x="20106" y="14253"/>
                    </a:cubicBezTo>
                    <a:cubicBezTo>
                      <a:pt x="20291" y="14405"/>
                      <a:pt x="20400" y="14563"/>
                      <a:pt x="20400" y="14727"/>
                    </a:cubicBezTo>
                    <a:cubicBezTo>
                      <a:pt x="20400" y="15812"/>
                      <a:pt x="16102" y="16691"/>
                      <a:pt x="10800" y="16691"/>
                    </a:cubicBezTo>
                    <a:moveTo>
                      <a:pt x="20400" y="18655"/>
                    </a:moveTo>
                    <a:cubicBezTo>
                      <a:pt x="20400" y="19739"/>
                      <a:pt x="16102" y="20618"/>
                      <a:pt x="10800" y="20618"/>
                    </a:cubicBezTo>
                    <a:cubicBezTo>
                      <a:pt x="5498" y="20618"/>
                      <a:pt x="1200" y="19739"/>
                      <a:pt x="1200" y="18655"/>
                    </a:cubicBezTo>
                    <a:lnTo>
                      <a:pt x="1200" y="16073"/>
                    </a:lnTo>
                    <a:cubicBezTo>
                      <a:pt x="2993" y="17022"/>
                      <a:pt x="6615" y="17673"/>
                      <a:pt x="10800" y="17673"/>
                    </a:cubicBezTo>
                    <a:cubicBezTo>
                      <a:pt x="14986" y="17673"/>
                      <a:pt x="18607" y="17022"/>
                      <a:pt x="20400" y="16073"/>
                    </a:cubicBezTo>
                    <a:cubicBezTo>
                      <a:pt x="20400" y="16073"/>
                      <a:pt x="20400" y="18655"/>
                      <a:pt x="20400" y="18655"/>
                    </a:cubicBezTo>
                    <a:close/>
                    <a:moveTo>
                      <a:pt x="21600" y="2945"/>
                    </a:moveTo>
                    <a:cubicBezTo>
                      <a:pt x="21600" y="1319"/>
                      <a:pt x="16765" y="0"/>
                      <a:pt x="10800" y="0"/>
                    </a:cubicBezTo>
                    <a:cubicBezTo>
                      <a:pt x="4835" y="0"/>
                      <a:pt x="0" y="1319"/>
                      <a:pt x="0" y="2945"/>
                    </a:cubicBezTo>
                    <a:lnTo>
                      <a:pt x="0" y="6873"/>
                    </a:lnTo>
                    <a:cubicBezTo>
                      <a:pt x="0" y="7218"/>
                      <a:pt x="229" y="7547"/>
                      <a:pt x="628" y="7855"/>
                    </a:cubicBezTo>
                    <a:cubicBezTo>
                      <a:pt x="229" y="8162"/>
                      <a:pt x="0" y="8492"/>
                      <a:pt x="0" y="8836"/>
                    </a:cubicBezTo>
                    <a:lnTo>
                      <a:pt x="0" y="12764"/>
                    </a:lnTo>
                    <a:cubicBezTo>
                      <a:pt x="0" y="13109"/>
                      <a:pt x="229" y="13438"/>
                      <a:pt x="628" y="13745"/>
                    </a:cubicBezTo>
                    <a:cubicBezTo>
                      <a:pt x="229" y="14053"/>
                      <a:pt x="0" y="14383"/>
                      <a:pt x="0" y="14727"/>
                    </a:cubicBezTo>
                    <a:lnTo>
                      <a:pt x="0" y="18655"/>
                    </a:lnTo>
                    <a:cubicBezTo>
                      <a:pt x="0" y="20281"/>
                      <a:pt x="4835" y="21600"/>
                      <a:pt x="10800" y="21600"/>
                    </a:cubicBezTo>
                    <a:cubicBezTo>
                      <a:pt x="16765" y="21600"/>
                      <a:pt x="21600" y="20281"/>
                      <a:pt x="21600" y="18655"/>
                    </a:cubicBezTo>
                    <a:lnTo>
                      <a:pt x="21600" y="14727"/>
                    </a:lnTo>
                    <a:cubicBezTo>
                      <a:pt x="21600" y="14383"/>
                      <a:pt x="21371" y="14053"/>
                      <a:pt x="20972" y="13745"/>
                    </a:cubicBezTo>
                    <a:cubicBezTo>
                      <a:pt x="21371" y="13438"/>
                      <a:pt x="21600" y="13109"/>
                      <a:pt x="21600" y="12764"/>
                    </a:cubicBezTo>
                    <a:lnTo>
                      <a:pt x="21600" y="8836"/>
                    </a:lnTo>
                    <a:cubicBezTo>
                      <a:pt x="21600" y="8492"/>
                      <a:pt x="21371" y="8162"/>
                      <a:pt x="20972" y="7855"/>
                    </a:cubicBezTo>
                    <a:cubicBezTo>
                      <a:pt x="21371" y="7547"/>
                      <a:pt x="21600" y="7218"/>
                      <a:pt x="21600" y="6873"/>
                    </a:cubicBezTo>
                    <a:cubicBezTo>
                      <a:pt x="21600" y="6873"/>
                      <a:pt x="21600" y="2945"/>
                      <a:pt x="21600" y="2945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grpSp>
            <p:nvGrpSpPr>
              <p:cNvPr id="5" name="그룹 4"/>
              <p:cNvGrpSpPr/>
              <p:nvPr/>
            </p:nvGrpSpPr>
            <p:grpSpPr>
              <a:xfrm>
                <a:off x="5918112" y="2355462"/>
                <a:ext cx="1041162" cy="152824"/>
                <a:chOff x="4230680" y="1610469"/>
                <a:chExt cx="620720" cy="279400"/>
              </a:xfrm>
              <a:grpFill/>
            </p:grpSpPr>
            <p:sp>
              <p:nvSpPr>
                <p:cNvPr id="132" name="Shape 2898"/>
                <p:cNvSpPr/>
                <p:nvPr/>
              </p:nvSpPr>
              <p:spPr>
                <a:xfrm>
                  <a:off x="4292600" y="1610469"/>
                  <a:ext cx="558800" cy="2794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56" y="10106"/>
                      </a:moveTo>
                      <a:lnTo>
                        <a:pt x="16547" y="288"/>
                      </a:lnTo>
                      <a:cubicBezTo>
                        <a:pt x="16458" y="110"/>
                        <a:pt x="16336" y="0"/>
                        <a:pt x="16200" y="0"/>
                      </a:cubicBezTo>
                      <a:cubicBezTo>
                        <a:pt x="15929" y="0"/>
                        <a:pt x="15709" y="439"/>
                        <a:pt x="15709" y="982"/>
                      </a:cubicBezTo>
                      <a:cubicBezTo>
                        <a:pt x="15709" y="1253"/>
                        <a:pt x="15764" y="1499"/>
                        <a:pt x="15853" y="1676"/>
                      </a:cubicBezTo>
                      <a:lnTo>
                        <a:pt x="19924" y="9818"/>
                      </a:lnTo>
                      <a:lnTo>
                        <a:pt x="491" y="9818"/>
                      </a:lnTo>
                      <a:cubicBezTo>
                        <a:pt x="220" y="9818"/>
                        <a:pt x="0" y="10257"/>
                        <a:pt x="0" y="10800"/>
                      </a:cubicBezTo>
                      <a:cubicBezTo>
                        <a:pt x="0" y="11343"/>
                        <a:pt x="220" y="11782"/>
                        <a:pt x="491" y="11782"/>
                      </a:cubicBezTo>
                      <a:lnTo>
                        <a:pt x="19924" y="11782"/>
                      </a:lnTo>
                      <a:lnTo>
                        <a:pt x="15853" y="19924"/>
                      </a:lnTo>
                      <a:cubicBezTo>
                        <a:pt x="15764" y="20102"/>
                        <a:pt x="15709" y="20347"/>
                        <a:pt x="15709" y="20618"/>
                      </a:cubicBezTo>
                      <a:cubicBezTo>
                        <a:pt x="15709" y="21161"/>
                        <a:pt x="15929" y="21600"/>
                        <a:pt x="16200" y="21600"/>
                      </a:cubicBezTo>
                      <a:cubicBezTo>
                        <a:pt x="16336" y="21600"/>
                        <a:pt x="16458" y="21491"/>
                        <a:pt x="16547" y="21312"/>
                      </a:cubicBezTo>
                      <a:lnTo>
                        <a:pt x="21456" y="11494"/>
                      </a:lnTo>
                      <a:cubicBezTo>
                        <a:pt x="21545" y="11317"/>
                        <a:pt x="21600" y="11071"/>
                        <a:pt x="21600" y="10800"/>
                      </a:cubicBezTo>
                      <a:cubicBezTo>
                        <a:pt x="21600" y="10529"/>
                        <a:pt x="21545" y="10284"/>
                        <a:pt x="21456" y="10106"/>
                      </a:cubicBezTo>
                    </a:path>
                  </a:pathLst>
                </a:custGeom>
                <a:grpFill/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33" name="Shape 2898"/>
                <p:cNvSpPr/>
                <p:nvPr/>
              </p:nvSpPr>
              <p:spPr>
                <a:xfrm flipH="1">
                  <a:off x="4230680" y="1610469"/>
                  <a:ext cx="558800" cy="2794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56" y="10106"/>
                      </a:moveTo>
                      <a:lnTo>
                        <a:pt x="16547" y="288"/>
                      </a:lnTo>
                      <a:cubicBezTo>
                        <a:pt x="16458" y="110"/>
                        <a:pt x="16336" y="0"/>
                        <a:pt x="16200" y="0"/>
                      </a:cubicBezTo>
                      <a:cubicBezTo>
                        <a:pt x="15929" y="0"/>
                        <a:pt x="15709" y="439"/>
                        <a:pt x="15709" y="982"/>
                      </a:cubicBezTo>
                      <a:cubicBezTo>
                        <a:pt x="15709" y="1253"/>
                        <a:pt x="15764" y="1499"/>
                        <a:pt x="15853" y="1676"/>
                      </a:cubicBezTo>
                      <a:lnTo>
                        <a:pt x="19924" y="9818"/>
                      </a:lnTo>
                      <a:lnTo>
                        <a:pt x="491" y="9818"/>
                      </a:lnTo>
                      <a:cubicBezTo>
                        <a:pt x="220" y="9818"/>
                        <a:pt x="0" y="10257"/>
                        <a:pt x="0" y="10800"/>
                      </a:cubicBezTo>
                      <a:cubicBezTo>
                        <a:pt x="0" y="11343"/>
                        <a:pt x="220" y="11782"/>
                        <a:pt x="491" y="11782"/>
                      </a:cubicBezTo>
                      <a:lnTo>
                        <a:pt x="19924" y="11782"/>
                      </a:lnTo>
                      <a:lnTo>
                        <a:pt x="15853" y="19924"/>
                      </a:lnTo>
                      <a:cubicBezTo>
                        <a:pt x="15764" y="20102"/>
                        <a:pt x="15709" y="20347"/>
                        <a:pt x="15709" y="20618"/>
                      </a:cubicBezTo>
                      <a:cubicBezTo>
                        <a:pt x="15709" y="21161"/>
                        <a:pt x="15929" y="21600"/>
                        <a:pt x="16200" y="21600"/>
                      </a:cubicBezTo>
                      <a:cubicBezTo>
                        <a:pt x="16336" y="21600"/>
                        <a:pt x="16458" y="21491"/>
                        <a:pt x="16547" y="21312"/>
                      </a:cubicBezTo>
                      <a:lnTo>
                        <a:pt x="21456" y="11494"/>
                      </a:lnTo>
                      <a:cubicBezTo>
                        <a:pt x="21545" y="11317"/>
                        <a:pt x="21600" y="11071"/>
                        <a:pt x="21600" y="10800"/>
                      </a:cubicBezTo>
                      <a:cubicBezTo>
                        <a:pt x="21600" y="10529"/>
                        <a:pt x="21545" y="10284"/>
                        <a:pt x="21456" y="10106"/>
                      </a:cubicBezTo>
                    </a:path>
                  </a:pathLst>
                </a:custGeom>
                <a:grpFill/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134" name="그룹 133"/>
              <p:cNvGrpSpPr/>
              <p:nvPr/>
            </p:nvGrpSpPr>
            <p:grpSpPr>
              <a:xfrm>
                <a:off x="5944472" y="3996889"/>
                <a:ext cx="1041162" cy="152824"/>
                <a:chOff x="4230680" y="1610469"/>
                <a:chExt cx="620720" cy="279400"/>
              </a:xfrm>
              <a:grpFill/>
            </p:grpSpPr>
            <p:sp>
              <p:nvSpPr>
                <p:cNvPr id="135" name="Shape 2898"/>
                <p:cNvSpPr/>
                <p:nvPr/>
              </p:nvSpPr>
              <p:spPr>
                <a:xfrm>
                  <a:off x="4292600" y="1610469"/>
                  <a:ext cx="558800" cy="2794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56" y="10106"/>
                      </a:moveTo>
                      <a:lnTo>
                        <a:pt x="16547" y="288"/>
                      </a:lnTo>
                      <a:cubicBezTo>
                        <a:pt x="16458" y="110"/>
                        <a:pt x="16336" y="0"/>
                        <a:pt x="16200" y="0"/>
                      </a:cubicBezTo>
                      <a:cubicBezTo>
                        <a:pt x="15929" y="0"/>
                        <a:pt x="15709" y="439"/>
                        <a:pt x="15709" y="982"/>
                      </a:cubicBezTo>
                      <a:cubicBezTo>
                        <a:pt x="15709" y="1253"/>
                        <a:pt x="15764" y="1499"/>
                        <a:pt x="15853" y="1676"/>
                      </a:cubicBezTo>
                      <a:lnTo>
                        <a:pt x="19924" y="9818"/>
                      </a:lnTo>
                      <a:lnTo>
                        <a:pt x="491" y="9818"/>
                      </a:lnTo>
                      <a:cubicBezTo>
                        <a:pt x="220" y="9818"/>
                        <a:pt x="0" y="10257"/>
                        <a:pt x="0" y="10800"/>
                      </a:cubicBezTo>
                      <a:cubicBezTo>
                        <a:pt x="0" y="11343"/>
                        <a:pt x="220" y="11782"/>
                        <a:pt x="491" y="11782"/>
                      </a:cubicBezTo>
                      <a:lnTo>
                        <a:pt x="19924" y="11782"/>
                      </a:lnTo>
                      <a:lnTo>
                        <a:pt x="15853" y="19924"/>
                      </a:lnTo>
                      <a:cubicBezTo>
                        <a:pt x="15764" y="20102"/>
                        <a:pt x="15709" y="20347"/>
                        <a:pt x="15709" y="20618"/>
                      </a:cubicBezTo>
                      <a:cubicBezTo>
                        <a:pt x="15709" y="21161"/>
                        <a:pt x="15929" y="21600"/>
                        <a:pt x="16200" y="21600"/>
                      </a:cubicBezTo>
                      <a:cubicBezTo>
                        <a:pt x="16336" y="21600"/>
                        <a:pt x="16458" y="21491"/>
                        <a:pt x="16547" y="21312"/>
                      </a:cubicBezTo>
                      <a:lnTo>
                        <a:pt x="21456" y="11494"/>
                      </a:lnTo>
                      <a:cubicBezTo>
                        <a:pt x="21545" y="11317"/>
                        <a:pt x="21600" y="11071"/>
                        <a:pt x="21600" y="10800"/>
                      </a:cubicBezTo>
                      <a:cubicBezTo>
                        <a:pt x="21600" y="10529"/>
                        <a:pt x="21545" y="10284"/>
                        <a:pt x="21456" y="10106"/>
                      </a:cubicBezTo>
                    </a:path>
                  </a:pathLst>
                </a:custGeom>
                <a:grpFill/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36" name="Shape 2898"/>
                <p:cNvSpPr/>
                <p:nvPr/>
              </p:nvSpPr>
              <p:spPr>
                <a:xfrm flipH="1">
                  <a:off x="4230680" y="1610469"/>
                  <a:ext cx="558800" cy="2794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56" y="10106"/>
                      </a:moveTo>
                      <a:lnTo>
                        <a:pt x="16547" y="288"/>
                      </a:lnTo>
                      <a:cubicBezTo>
                        <a:pt x="16458" y="110"/>
                        <a:pt x="16336" y="0"/>
                        <a:pt x="16200" y="0"/>
                      </a:cubicBezTo>
                      <a:cubicBezTo>
                        <a:pt x="15929" y="0"/>
                        <a:pt x="15709" y="439"/>
                        <a:pt x="15709" y="982"/>
                      </a:cubicBezTo>
                      <a:cubicBezTo>
                        <a:pt x="15709" y="1253"/>
                        <a:pt x="15764" y="1499"/>
                        <a:pt x="15853" y="1676"/>
                      </a:cubicBezTo>
                      <a:lnTo>
                        <a:pt x="19924" y="9818"/>
                      </a:lnTo>
                      <a:lnTo>
                        <a:pt x="491" y="9818"/>
                      </a:lnTo>
                      <a:cubicBezTo>
                        <a:pt x="220" y="9818"/>
                        <a:pt x="0" y="10257"/>
                        <a:pt x="0" y="10800"/>
                      </a:cubicBezTo>
                      <a:cubicBezTo>
                        <a:pt x="0" y="11343"/>
                        <a:pt x="220" y="11782"/>
                        <a:pt x="491" y="11782"/>
                      </a:cubicBezTo>
                      <a:lnTo>
                        <a:pt x="19924" y="11782"/>
                      </a:lnTo>
                      <a:lnTo>
                        <a:pt x="15853" y="19924"/>
                      </a:lnTo>
                      <a:cubicBezTo>
                        <a:pt x="15764" y="20102"/>
                        <a:pt x="15709" y="20347"/>
                        <a:pt x="15709" y="20618"/>
                      </a:cubicBezTo>
                      <a:cubicBezTo>
                        <a:pt x="15709" y="21161"/>
                        <a:pt x="15929" y="21600"/>
                        <a:pt x="16200" y="21600"/>
                      </a:cubicBezTo>
                      <a:cubicBezTo>
                        <a:pt x="16336" y="21600"/>
                        <a:pt x="16458" y="21491"/>
                        <a:pt x="16547" y="21312"/>
                      </a:cubicBezTo>
                      <a:lnTo>
                        <a:pt x="21456" y="11494"/>
                      </a:lnTo>
                      <a:cubicBezTo>
                        <a:pt x="21545" y="11317"/>
                        <a:pt x="21600" y="11071"/>
                        <a:pt x="21600" y="10800"/>
                      </a:cubicBezTo>
                      <a:cubicBezTo>
                        <a:pt x="21600" y="10529"/>
                        <a:pt x="21545" y="10284"/>
                        <a:pt x="21456" y="10106"/>
                      </a:cubicBezTo>
                    </a:path>
                  </a:pathLst>
                </a:custGeom>
                <a:grpFill/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137" name="그룹 136"/>
              <p:cNvGrpSpPr/>
              <p:nvPr/>
            </p:nvGrpSpPr>
            <p:grpSpPr>
              <a:xfrm rot="16200000">
                <a:off x="5209266" y="3296011"/>
                <a:ext cx="714866" cy="203903"/>
                <a:chOff x="4230680" y="1610469"/>
                <a:chExt cx="620720" cy="279400"/>
              </a:xfrm>
              <a:grpFill/>
            </p:grpSpPr>
            <p:sp>
              <p:nvSpPr>
                <p:cNvPr id="138" name="Shape 2898"/>
                <p:cNvSpPr/>
                <p:nvPr/>
              </p:nvSpPr>
              <p:spPr>
                <a:xfrm>
                  <a:off x="4292600" y="1610469"/>
                  <a:ext cx="558800" cy="2794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56" y="10106"/>
                      </a:moveTo>
                      <a:lnTo>
                        <a:pt x="16547" y="288"/>
                      </a:lnTo>
                      <a:cubicBezTo>
                        <a:pt x="16458" y="110"/>
                        <a:pt x="16336" y="0"/>
                        <a:pt x="16200" y="0"/>
                      </a:cubicBezTo>
                      <a:cubicBezTo>
                        <a:pt x="15929" y="0"/>
                        <a:pt x="15709" y="439"/>
                        <a:pt x="15709" y="982"/>
                      </a:cubicBezTo>
                      <a:cubicBezTo>
                        <a:pt x="15709" y="1253"/>
                        <a:pt x="15764" y="1499"/>
                        <a:pt x="15853" y="1676"/>
                      </a:cubicBezTo>
                      <a:lnTo>
                        <a:pt x="19924" y="9818"/>
                      </a:lnTo>
                      <a:lnTo>
                        <a:pt x="491" y="9818"/>
                      </a:lnTo>
                      <a:cubicBezTo>
                        <a:pt x="220" y="9818"/>
                        <a:pt x="0" y="10257"/>
                        <a:pt x="0" y="10800"/>
                      </a:cubicBezTo>
                      <a:cubicBezTo>
                        <a:pt x="0" y="11343"/>
                        <a:pt x="220" y="11782"/>
                        <a:pt x="491" y="11782"/>
                      </a:cubicBezTo>
                      <a:lnTo>
                        <a:pt x="19924" y="11782"/>
                      </a:lnTo>
                      <a:lnTo>
                        <a:pt x="15853" y="19924"/>
                      </a:lnTo>
                      <a:cubicBezTo>
                        <a:pt x="15764" y="20102"/>
                        <a:pt x="15709" y="20347"/>
                        <a:pt x="15709" y="20618"/>
                      </a:cubicBezTo>
                      <a:cubicBezTo>
                        <a:pt x="15709" y="21161"/>
                        <a:pt x="15929" y="21600"/>
                        <a:pt x="16200" y="21600"/>
                      </a:cubicBezTo>
                      <a:cubicBezTo>
                        <a:pt x="16336" y="21600"/>
                        <a:pt x="16458" y="21491"/>
                        <a:pt x="16547" y="21312"/>
                      </a:cubicBezTo>
                      <a:lnTo>
                        <a:pt x="21456" y="11494"/>
                      </a:lnTo>
                      <a:cubicBezTo>
                        <a:pt x="21545" y="11317"/>
                        <a:pt x="21600" y="11071"/>
                        <a:pt x="21600" y="10800"/>
                      </a:cubicBezTo>
                      <a:cubicBezTo>
                        <a:pt x="21600" y="10529"/>
                        <a:pt x="21545" y="10284"/>
                        <a:pt x="21456" y="10106"/>
                      </a:cubicBezTo>
                    </a:path>
                  </a:pathLst>
                </a:custGeom>
                <a:grpFill/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39" name="Shape 2898"/>
                <p:cNvSpPr/>
                <p:nvPr/>
              </p:nvSpPr>
              <p:spPr>
                <a:xfrm flipH="1">
                  <a:off x="4230680" y="1610469"/>
                  <a:ext cx="558800" cy="2794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56" y="10106"/>
                      </a:moveTo>
                      <a:lnTo>
                        <a:pt x="16547" y="288"/>
                      </a:lnTo>
                      <a:cubicBezTo>
                        <a:pt x="16458" y="110"/>
                        <a:pt x="16336" y="0"/>
                        <a:pt x="16200" y="0"/>
                      </a:cubicBezTo>
                      <a:cubicBezTo>
                        <a:pt x="15929" y="0"/>
                        <a:pt x="15709" y="439"/>
                        <a:pt x="15709" y="982"/>
                      </a:cubicBezTo>
                      <a:cubicBezTo>
                        <a:pt x="15709" y="1253"/>
                        <a:pt x="15764" y="1499"/>
                        <a:pt x="15853" y="1676"/>
                      </a:cubicBezTo>
                      <a:lnTo>
                        <a:pt x="19924" y="9818"/>
                      </a:lnTo>
                      <a:lnTo>
                        <a:pt x="491" y="9818"/>
                      </a:lnTo>
                      <a:cubicBezTo>
                        <a:pt x="220" y="9818"/>
                        <a:pt x="0" y="10257"/>
                        <a:pt x="0" y="10800"/>
                      </a:cubicBezTo>
                      <a:cubicBezTo>
                        <a:pt x="0" y="11343"/>
                        <a:pt x="220" y="11782"/>
                        <a:pt x="491" y="11782"/>
                      </a:cubicBezTo>
                      <a:lnTo>
                        <a:pt x="19924" y="11782"/>
                      </a:lnTo>
                      <a:lnTo>
                        <a:pt x="15853" y="19924"/>
                      </a:lnTo>
                      <a:cubicBezTo>
                        <a:pt x="15764" y="20102"/>
                        <a:pt x="15709" y="20347"/>
                        <a:pt x="15709" y="20618"/>
                      </a:cubicBezTo>
                      <a:cubicBezTo>
                        <a:pt x="15709" y="21161"/>
                        <a:pt x="15929" y="21600"/>
                        <a:pt x="16200" y="21600"/>
                      </a:cubicBezTo>
                      <a:cubicBezTo>
                        <a:pt x="16336" y="21600"/>
                        <a:pt x="16458" y="21491"/>
                        <a:pt x="16547" y="21312"/>
                      </a:cubicBezTo>
                      <a:lnTo>
                        <a:pt x="21456" y="11494"/>
                      </a:lnTo>
                      <a:cubicBezTo>
                        <a:pt x="21545" y="11317"/>
                        <a:pt x="21600" y="11071"/>
                        <a:pt x="21600" y="10800"/>
                      </a:cubicBezTo>
                      <a:cubicBezTo>
                        <a:pt x="21600" y="10529"/>
                        <a:pt x="21545" y="10284"/>
                        <a:pt x="21456" y="10106"/>
                      </a:cubicBezTo>
                    </a:path>
                  </a:pathLst>
                </a:custGeom>
                <a:grpFill/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140" name="그룹 139"/>
              <p:cNvGrpSpPr/>
              <p:nvPr/>
            </p:nvGrpSpPr>
            <p:grpSpPr>
              <a:xfrm rot="16200000">
                <a:off x="7021546" y="3296011"/>
                <a:ext cx="714866" cy="203903"/>
                <a:chOff x="4230680" y="1610469"/>
                <a:chExt cx="620720" cy="279400"/>
              </a:xfrm>
              <a:grpFill/>
            </p:grpSpPr>
            <p:sp>
              <p:nvSpPr>
                <p:cNvPr id="141" name="Shape 2898"/>
                <p:cNvSpPr/>
                <p:nvPr/>
              </p:nvSpPr>
              <p:spPr>
                <a:xfrm>
                  <a:off x="4292600" y="1610469"/>
                  <a:ext cx="558800" cy="2794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56" y="10106"/>
                      </a:moveTo>
                      <a:lnTo>
                        <a:pt x="16547" y="288"/>
                      </a:lnTo>
                      <a:cubicBezTo>
                        <a:pt x="16458" y="110"/>
                        <a:pt x="16336" y="0"/>
                        <a:pt x="16200" y="0"/>
                      </a:cubicBezTo>
                      <a:cubicBezTo>
                        <a:pt x="15929" y="0"/>
                        <a:pt x="15709" y="439"/>
                        <a:pt x="15709" y="982"/>
                      </a:cubicBezTo>
                      <a:cubicBezTo>
                        <a:pt x="15709" y="1253"/>
                        <a:pt x="15764" y="1499"/>
                        <a:pt x="15853" y="1676"/>
                      </a:cubicBezTo>
                      <a:lnTo>
                        <a:pt x="19924" y="9818"/>
                      </a:lnTo>
                      <a:lnTo>
                        <a:pt x="491" y="9818"/>
                      </a:lnTo>
                      <a:cubicBezTo>
                        <a:pt x="220" y="9818"/>
                        <a:pt x="0" y="10257"/>
                        <a:pt x="0" y="10800"/>
                      </a:cubicBezTo>
                      <a:cubicBezTo>
                        <a:pt x="0" y="11343"/>
                        <a:pt x="220" y="11782"/>
                        <a:pt x="491" y="11782"/>
                      </a:cubicBezTo>
                      <a:lnTo>
                        <a:pt x="19924" y="11782"/>
                      </a:lnTo>
                      <a:lnTo>
                        <a:pt x="15853" y="19924"/>
                      </a:lnTo>
                      <a:cubicBezTo>
                        <a:pt x="15764" y="20102"/>
                        <a:pt x="15709" y="20347"/>
                        <a:pt x="15709" y="20618"/>
                      </a:cubicBezTo>
                      <a:cubicBezTo>
                        <a:pt x="15709" y="21161"/>
                        <a:pt x="15929" y="21600"/>
                        <a:pt x="16200" y="21600"/>
                      </a:cubicBezTo>
                      <a:cubicBezTo>
                        <a:pt x="16336" y="21600"/>
                        <a:pt x="16458" y="21491"/>
                        <a:pt x="16547" y="21312"/>
                      </a:cubicBezTo>
                      <a:lnTo>
                        <a:pt x="21456" y="11494"/>
                      </a:lnTo>
                      <a:cubicBezTo>
                        <a:pt x="21545" y="11317"/>
                        <a:pt x="21600" y="11071"/>
                        <a:pt x="21600" y="10800"/>
                      </a:cubicBezTo>
                      <a:cubicBezTo>
                        <a:pt x="21600" y="10529"/>
                        <a:pt x="21545" y="10284"/>
                        <a:pt x="21456" y="10106"/>
                      </a:cubicBezTo>
                    </a:path>
                  </a:pathLst>
                </a:custGeom>
                <a:grpFill/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42" name="Shape 2898"/>
                <p:cNvSpPr/>
                <p:nvPr/>
              </p:nvSpPr>
              <p:spPr>
                <a:xfrm flipH="1">
                  <a:off x="4230680" y="1610469"/>
                  <a:ext cx="558800" cy="2794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456" y="10106"/>
                      </a:moveTo>
                      <a:lnTo>
                        <a:pt x="16547" y="288"/>
                      </a:lnTo>
                      <a:cubicBezTo>
                        <a:pt x="16458" y="110"/>
                        <a:pt x="16336" y="0"/>
                        <a:pt x="16200" y="0"/>
                      </a:cubicBezTo>
                      <a:cubicBezTo>
                        <a:pt x="15929" y="0"/>
                        <a:pt x="15709" y="439"/>
                        <a:pt x="15709" y="982"/>
                      </a:cubicBezTo>
                      <a:cubicBezTo>
                        <a:pt x="15709" y="1253"/>
                        <a:pt x="15764" y="1499"/>
                        <a:pt x="15853" y="1676"/>
                      </a:cubicBezTo>
                      <a:lnTo>
                        <a:pt x="19924" y="9818"/>
                      </a:lnTo>
                      <a:lnTo>
                        <a:pt x="491" y="9818"/>
                      </a:lnTo>
                      <a:cubicBezTo>
                        <a:pt x="220" y="9818"/>
                        <a:pt x="0" y="10257"/>
                        <a:pt x="0" y="10800"/>
                      </a:cubicBezTo>
                      <a:cubicBezTo>
                        <a:pt x="0" y="11343"/>
                        <a:pt x="220" y="11782"/>
                        <a:pt x="491" y="11782"/>
                      </a:cubicBezTo>
                      <a:lnTo>
                        <a:pt x="19924" y="11782"/>
                      </a:lnTo>
                      <a:lnTo>
                        <a:pt x="15853" y="19924"/>
                      </a:lnTo>
                      <a:cubicBezTo>
                        <a:pt x="15764" y="20102"/>
                        <a:pt x="15709" y="20347"/>
                        <a:pt x="15709" y="20618"/>
                      </a:cubicBezTo>
                      <a:cubicBezTo>
                        <a:pt x="15709" y="21161"/>
                        <a:pt x="15929" y="21600"/>
                        <a:pt x="16200" y="21600"/>
                      </a:cubicBezTo>
                      <a:cubicBezTo>
                        <a:pt x="16336" y="21600"/>
                        <a:pt x="16458" y="21491"/>
                        <a:pt x="16547" y="21312"/>
                      </a:cubicBezTo>
                      <a:lnTo>
                        <a:pt x="21456" y="11494"/>
                      </a:lnTo>
                      <a:cubicBezTo>
                        <a:pt x="21545" y="11317"/>
                        <a:pt x="21600" y="11071"/>
                        <a:pt x="21600" y="10800"/>
                      </a:cubicBezTo>
                      <a:cubicBezTo>
                        <a:pt x="21600" y="10529"/>
                        <a:pt x="21545" y="10284"/>
                        <a:pt x="21456" y="10106"/>
                      </a:cubicBezTo>
                    </a:path>
                  </a:pathLst>
                </a:custGeom>
                <a:grpFill/>
                <a:ln w="12700">
                  <a:miter lim="400000"/>
                </a:ln>
              </p:spPr>
              <p:txBody>
                <a:bodyPr lIns="38090" tIns="38090" rIns="38090" bIns="38090" anchor="ctr"/>
                <a:lstStyle/>
                <a:p>
                  <a:pPr defTabSz="457063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 cap="none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999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sp>
            <p:nvSpPr>
              <p:cNvPr id="144" name="Shape 2912"/>
              <p:cNvSpPr/>
              <p:nvPr/>
            </p:nvSpPr>
            <p:spPr>
              <a:xfrm rot="2700000">
                <a:off x="5998053" y="2873075"/>
                <a:ext cx="965143" cy="891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56" y="10453"/>
                    </a:moveTo>
                    <a:lnTo>
                      <a:pt x="18511" y="7507"/>
                    </a:lnTo>
                    <a:cubicBezTo>
                      <a:pt x="18422" y="7419"/>
                      <a:pt x="18299" y="7364"/>
                      <a:pt x="18164" y="7364"/>
                    </a:cubicBezTo>
                    <a:cubicBezTo>
                      <a:pt x="17892" y="7364"/>
                      <a:pt x="17673" y="7584"/>
                      <a:pt x="17673" y="7855"/>
                    </a:cubicBezTo>
                    <a:cubicBezTo>
                      <a:pt x="17673" y="7990"/>
                      <a:pt x="17728" y="8113"/>
                      <a:pt x="17817" y="8202"/>
                    </a:cubicBezTo>
                    <a:lnTo>
                      <a:pt x="19924" y="10309"/>
                    </a:lnTo>
                    <a:lnTo>
                      <a:pt x="11291" y="10309"/>
                    </a:lnTo>
                    <a:lnTo>
                      <a:pt x="11291" y="1676"/>
                    </a:lnTo>
                    <a:lnTo>
                      <a:pt x="13398" y="3783"/>
                    </a:lnTo>
                    <a:cubicBezTo>
                      <a:pt x="13487" y="3873"/>
                      <a:pt x="13610" y="3927"/>
                      <a:pt x="13745" y="3927"/>
                    </a:cubicBezTo>
                    <a:cubicBezTo>
                      <a:pt x="14017" y="3927"/>
                      <a:pt x="14236" y="3708"/>
                      <a:pt x="14236" y="3436"/>
                    </a:cubicBezTo>
                    <a:cubicBezTo>
                      <a:pt x="14236" y="3301"/>
                      <a:pt x="14181" y="3178"/>
                      <a:pt x="14093" y="3089"/>
                    </a:cubicBezTo>
                    <a:lnTo>
                      <a:pt x="11147" y="144"/>
                    </a:lnTo>
                    <a:cubicBezTo>
                      <a:pt x="11058" y="55"/>
                      <a:pt x="10936" y="0"/>
                      <a:pt x="10800" y="0"/>
                    </a:cubicBezTo>
                    <a:cubicBezTo>
                      <a:pt x="10665" y="0"/>
                      <a:pt x="10542" y="55"/>
                      <a:pt x="10453" y="144"/>
                    </a:cubicBezTo>
                    <a:lnTo>
                      <a:pt x="7507" y="3089"/>
                    </a:lnTo>
                    <a:cubicBezTo>
                      <a:pt x="7418" y="3178"/>
                      <a:pt x="7364" y="3301"/>
                      <a:pt x="7364" y="3436"/>
                    </a:cubicBezTo>
                    <a:cubicBezTo>
                      <a:pt x="7364" y="3708"/>
                      <a:pt x="7583" y="3927"/>
                      <a:pt x="7855" y="3927"/>
                    </a:cubicBezTo>
                    <a:cubicBezTo>
                      <a:pt x="7990" y="3927"/>
                      <a:pt x="8113" y="3873"/>
                      <a:pt x="8202" y="3783"/>
                    </a:cubicBezTo>
                    <a:lnTo>
                      <a:pt x="10309" y="1676"/>
                    </a:lnTo>
                    <a:lnTo>
                      <a:pt x="10309" y="10309"/>
                    </a:lnTo>
                    <a:lnTo>
                      <a:pt x="1676" y="10309"/>
                    </a:lnTo>
                    <a:lnTo>
                      <a:pt x="3783" y="8202"/>
                    </a:lnTo>
                    <a:cubicBezTo>
                      <a:pt x="3873" y="8113"/>
                      <a:pt x="3927" y="7990"/>
                      <a:pt x="3927" y="7855"/>
                    </a:cubicBezTo>
                    <a:cubicBezTo>
                      <a:pt x="3927" y="7584"/>
                      <a:pt x="3708" y="7364"/>
                      <a:pt x="3436" y="7364"/>
                    </a:cubicBezTo>
                    <a:cubicBezTo>
                      <a:pt x="3301" y="7364"/>
                      <a:pt x="3178" y="7419"/>
                      <a:pt x="3089" y="7507"/>
                    </a:cubicBezTo>
                    <a:lnTo>
                      <a:pt x="144" y="10453"/>
                    </a:lnTo>
                    <a:cubicBezTo>
                      <a:pt x="55" y="10542"/>
                      <a:pt x="0" y="10665"/>
                      <a:pt x="0" y="10800"/>
                    </a:cubicBezTo>
                    <a:cubicBezTo>
                      <a:pt x="0" y="10936"/>
                      <a:pt x="55" y="11058"/>
                      <a:pt x="144" y="11148"/>
                    </a:cubicBezTo>
                    <a:lnTo>
                      <a:pt x="3089" y="14093"/>
                    </a:lnTo>
                    <a:cubicBezTo>
                      <a:pt x="3178" y="14182"/>
                      <a:pt x="3301" y="14236"/>
                      <a:pt x="3436" y="14236"/>
                    </a:cubicBezTo>
                    <a:cubicBezTo>
                      <a:pt x="3708" y="14236"/>
                      <a:pt x="3927" y="14017"/>
                      <a:pt x="3927" y="13745"/>
                    </a:cubicBezTo>
                    <a:cubicBezTo>
                      <a:pt x="3927" y="13610"/>
                      <a:pt x="3873" y="13488"/>
                      <a:pt x="3783" y="13398"/>
                    </a:cubicBezTo>
                    <a:lnTo>
                      <a:pt x="1676" y="11291"/>
                    </a:lnTo>
                    <a:lnTo>
                      <a:pt x="10309" y="11291"/>
                    </a:lnTo>
                    <a:lnTo>
                      <a:pt x="10309" y="19924"/>
                    </a:lnTo>
                    <a:lnTo>
                      <a:pt x="8202" y="17817"/>
                    </a:lnTo>
                    <a:cubicBezTo>
                      <a:pt x="8113" y="17728"/>
                      <a:pt x="7990" y="17673"/>
                      <a:pt x="7855" y="17673"/>
                    </a:cubicBezTo>
                    <a:cubicBezTo>
                      <a:pt x="7583" y="17673"/>
                      <a:pt x="7364" y="17893"/>
                      <a:pt x="7364" y="18164"/>
                    </a:cubicBezTo>
                    <a:cubicBezTo>
                      <a:pt x="7364" y="18300"/>
                      <a:pt x="7418" y="18422"/>
                      <a:pt x="7507" y="18511"/>
                    </a:cubicBezTo>
                    <a:lnTo>
                      <a:pt x="10453" y="21456"/>
                    </a:lnTo>
                    <a:cubicBezTo>
                      <a:pt x="10542" y="21545"/>
                      <a:pt x="10665" y="21600"/>
                      <a:pt x="10800" y="21600"/>
                    </a:cubicBezTo>
                    <a:cubicBezTo>
                      <a:pt x="10936" y="21600"/>
                      <a:pt x="11058" y="21545"/>
                      <a:pt x="11147" y="21456"/>
                    </a:cubicBezTo>
                    <a:lnTo>
                      <a:pt x="14093" y="18511"/>
                    </a:lnTo>
                    <a:cubicBezTo>
                      <a:pt x="14182" y="18422"/>
                      <a:pt x="14236" y="18300"/>
                      <a:pt x="14236" y="18164"/>
                    </a:cubicBezTo>
                    <a:cubicBezTo>
                      <a:pt x="14236" y="17893"/>
                      <a:pt x="14017" y="17673"/>
                      <a:pt x="13745" y="17673"/>
                    </a:cubicBezTo>
                    <a:cubicBezTo>
                      <a:pt x="13610" y="17673"/>
                      <a:pt x="13487" y="17728"/>
                      <a:pt x="13398" y="17817"/>
                    </a:cubicBezTo>
                    <a:lnTo>
                      <a:pt x="11291" y="19924"/>
                    </a:lnTo>
                    <a:lnTo>
                      <a:pt x="11291" y="11291"/>
                    </a:lnTo>
                    <a:lnTo>
                      <a:pt x="19924" y="11291"/>
                    </a:lnTo>
                    <a:lnTo>
                      <a:pt x="17817" y="13398"/>
                    </a:lnTo>
                    <a:cubicBezTo>
                      <a:pt x="17728" y="13488"/>
                      <a:pt x="17673" y="13610"/>
                      <a:pt x="17673" y="13745"/>
                    </a:cubicBezTo>
                    <a:cubicBezTo>
                      <a:pt x="17673" y="14017"/>
                      <a:pt x="17892" y="14236"/>
                      <a:pt x="18164" y="14236"/>
                    </a:cubicBezTo>
                    <a:cubicBezTo>
                      <a:pt x="18299" y="14236"/>
                      <a:pt x="18422" y="14182"/>
                      <a:pt x="18511" y="14093"/>
                    </a:cubicBezTo>
                    <a:lnTo>
                      <a:pt x="21456" y="11148"/>
                    </a:lnTo>
                    <a:cubicBezTo>
                      <a:pt x="21545" y="11058"/>
                      <a:pt x="21600" y="10936"/>
                      <a:pt x="21600" y="10800"/>
                    </a:cubicBezTo>
                    <a:cubicBezTo>
                      <a:pt x="21600" y="10665"/>
                      <a:pt x="21545" y="10542"/>
                      <a:pt x="21456" y="10453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0" y="4727012"/>
              <a:ext cx="45005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tx2">
                      <a:lumMod val="50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중앙 서버에 모든 데이터를</a:t>
              </a:r>
              <a:endPara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tx2">
                      <a:lumMod val="50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저장하는 기존 방식</a:t>
              </a:r>
              <a:endParaRPr lang="ko-KR" altLang="en-US" sz="2800" dirty="0">
                <a:solidFill>
                  <a:schemeClr val="tx2">
                    <a:lumMod val="50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860032" y="4739483"/>
              <a:ext cx="398576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solidFill>
                    <a:schemeClr val="tx2">
                      <a:lumMod val="50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모든 노드가 데이터를</a:t>
              </a:r>
              <a:endPara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tx2">
                      <a:lumMod val="50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저장하는 </a:t>
              </a:r>
              <a:r>
                <a:rPr lang="ko-KR" altLang="en-US" sz="2800" dirty="0" err="1" smtClean="0">
                  <a:solidFill>
                    <a:schemeClr val="tx2">
                      <a:lumMod val="50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블록체인</a:t>
              </a:r>
              <a:r>
                <a:rPr lang="ko-KR" altLang="en-US" sz="2800" dirty="0" smtClean="0">
                  <a:solidFill>
                    <a:schemeClr val="tx2">
                      <a:lumMod val="50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 방식</a:t>
              </a:r>
              <a:endParaRPr lang="ko-KR" altLang="en-US" sz="2800" dirty="0">
                <a:solidFill>
                  <a:schemeClr val="tx2">
                    <a:lumMod val="50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What is </a:t>
            </a:r>
            <a:r>
              <a:rPr lang="en-US" altLang="ko-KR" sz="2800" dirty="0" err="1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BlockChain</a:t>
            </a:r>
            <a:r>
              <a:rPr lang="en-US" altLang="ko-KR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647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1700808"/>
            <a:ext cx="9144000" cy="3763328"/>
            <a:chOff x="0" y="1984981"/>
            <a:chExt cx="9144000" cy="3763328"/>
          </a:xfrm>
        </p:grpSpPr>
        <p:sp>
          <p:nvSpPr>
            <p:cNvPr id="50" name="Shape 2645"/>
            <p:cNvSpPr/>
            <p:nvPr/>
          </p:nvSpPr>
          <p:spPr>
            <a:xfrm>
              <a:off x="1209595" y="2132856"/>
              <a:ext cx="558800" cy="40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rgbClr val="2681AD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" name="Shape 2645"/>
            <p:cNvSpPr/>
            <p:nvPr/>
          </p:nvSpPr>
          <p:spPr>
            <a:xfrm>
              <a:off x="3016077" y="2132856"/>
              <a:ext cx="558800" cy="40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rgbClr val="2681AD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2" name="Shape 2645"/>
            <p:cNvSpPr/>
            <p:nvPr/>
          </p:nvSpPr>
          <p:spPr>
            <a:xfrm>
              <a:off x="3015590" y="3760581"/>
              <a:ext cx="558800" cy="40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rgbClr val="2681AD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3" name="Shape 2645"/>
            <p:cNvSpPr/>
            <p:nvPr/>
          </p:nvSpPr>
          <p:spPr>
            <a:xfrm>
              <a:off x="1203311" y="3760581"/>
              <a:ext cx="558800" cy="406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2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2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solidFill>
              <a:srgbClr val="2681AD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4" name="Shape 2858"/>
            <p:cNvSpPr/>
            <p:nvPr/>
          </p:nvSpPr>
          <p:spPr>
            <a:xfrm>
              <a:off x="1388545" y="2570996"/>
              <a:ext cx="188332" cy="272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4909"/>
                  </a:moveTo>
                  <a:cubicBezTo>
                    <a:pt x="5498" y="4909"/>
                    <a:pt x="1200" y="4030"/>
                    <a:pt x="1200" y="2945"/>
                  </a:cubicBezTo>
                  <a:cubicBezTo>
                    <a:pt x="1200" y="1861"/>
                    <a:pt x="5498" y="982"/>
                    <a:pt x="10800" y="982"/>
                  </a:cubicBezTo>
                  <a:cubicBezTo>
                    <a:pt x="16102" y="982"/>
                    <a:pt x="20400" y="1861"/>
                    <a:pt x="20400" y="2945"/>
                  </a:cubicBezTo>
                  <a:cubicBezTo>
                    <a:pt x="20400" y="4030"/>
                    <a:pt x="16102" y="4909"/>
                    <a:pt x="10800" y="4909"/>
                  </a:cubicBezTo>
                  <a:moveTo>
                    <a:pt x="20400" y="6873"/>
                  </a:moveTo>
                  <a:cubicBezTo>
                    <a:pt x="20400" y="7957"/>
                    <a:pt x="16102" y="8836"/>
                    <a:pt x="10800" y="8836"/>
                  </a:cubicBezTo>
                  <a:cubicBezTo>
                    <a:pt x="5498" y="8836"/>
                    <a:pt x="1200" y="7957"/>
                    <a:pt x="1200" y="6873"/>
                  </a:cubicBezTo>
                  <a:lnTo>
                    <a:pt x="1200" y="4291"/>
                  </a:lnTo>
                  <a:cubicBezTo>
                    <a:pt x="2993" y="5240"/>
                    <a:pt x="6615" y="5891"/>
                    <a:pt x="10800" y="5891"/>
                  </a:cubicBezTo>
                  <a:cubicBezTo>
                    <a:pt x="14986" y="5891"/>
                    <a:pt x="18607" y="5240"/>
                    <a:pt x="20400" y="4291"/>
                  </a:cubicBezTo>
                  <a:cubicBezTo>
                    <a:pt x="20400" y="4291"/>
                    <a:pt x="20400" y="6873"/>
                    <a:pt x="20400" y="6873"/>
                  </a:cubicBezTo>
                  <a:close/>
                  <a:moveTo>
                    <a:pt x="10800" y="10800"/>
                  </a:moveTo>
                  <a:cubicBezTo>
                    <a:pt x="5498" y="10800"/>
                    <a:pt x="1200" y="9921"/>
                    <a:pt x="1200" y="8836"/>
                  </a:cubicBezTo>
                  <a:cubicBezTo>
                    <a:pt x="1200" y="8672"/>
                    <a:pt x="1309" y="8514"/>
                    <a:pt x="1494" y="8362"/>
                  </a:cubicBezTo>
                  <a:cubicBezTo>
                    <a:pt x="3370" y="9232"/>
                    <a:pt x="6830" y="9818"/>
                    <a:pt x="10800" y="9818"/>
                  </a:cubicBezTo>
                  <a:cubicBezTo>
                    <a:pt x="14770" y="9818"/>
                    <a:pt x="18230" y="9232"/>
                    <a:pt x="20106" y="8362"/>
                  </a:cubicBezTo>
                  <a:cubicBezTo>
                    <a:pt x="20291" y="8514"/>
                    <a:pt x="20400" y="8672"/>
                    <a:pt x="20400" y="8836"/>
                  </a:cubicBezTo>
                  <a:cubicBezTo>
                    <a:pt x="20400" y="9921"/>
                    <a:pt x="16102" y="10800"/>
                    <a:pt x="10800" y="10800"/>
                  </a:cubicBezTo>
                  <a:moveTo>
                    <a:pt x="20400" y="12764"/>
                  </a:moveTo>
                  <a:cubicBezTo>
                    <a:pt x="20400" y="13848"/>
                    <a:pt x="16102" y="14727"/>
                    <a:pt x="10800" y="14727"/>
                  </a:cubicBezTo>
                  <a:cubicBezTo>
                    <a:pt x="5498" y="14727"/>
                    <a:pt x="1200" y="13848"/>
                    <a:pt x="1200" y="12764"/>
                  </a:cubicBezTo>
                  <a:lnTo>
                    <a:pt x="1200" y="10182"/>
                  </a:lnTo>
                  <a:cubicBezTo>
                    <a:pt x="2993" y="11131"/>
                    <a:pt x="6615" y="11782"/>
                    <a:pt x="10800" y="11782"/>
                  </a:cubicBezTo>
                  <a:cubicBezTo>
                    <a:pt x="14986" y="11782"/>
                    <a:pt x="18607" y="11131"/>
                    <a:pt x="20400" y="10182"/>
                  </a:cubicBezTo>
                  <a:cubicBezTo>
                    <a:pt x="20400" y="10182"/>
                    <a:pt x="20400" y="12764"/>
                    <a:pt x="20400" y="12764"/>
                  </a:cubicBezTo>
                  <a:close/>
                  <a:moveTo>
                    <a:pt x="10800" y="16691"/>
                  </a:moveTo>
                  <a:cubicBezTo>
                    <a:pt x="5498" y="16691"/>
                    <a:pt x="1200" y="15812"/>
                    <a:pt x="1200" y="14727"/>
                  </a:cubicBezTo>
                  <a:cubicBezTo>
                    <a:pt x="1200" y="14563"/>
                    <a:pt x="1309" y="14405"/>
                    <a:pt x="1494" y="14253"/>
                  </a:cubicBezTo>
                  <a:cubicBezTo>
                    <a:pt x="3370" y="15123"/>
                    <a:pt x="6830" y="15709"/>
                    <a:pt x="10800" y="15709"/>
                  </a:cubicBezTo>
                  <a:cubicBezTo>
                    <a:pt x="14770" y="15709"/>
                    <a:pt x="18230" y="15123"/>
                    <a:pt x="20106" y="14253"/>
                  </a:cubicBezTo>
                  <a:cubicBezTo>
                    <a:pt x="20291" y="14405"/>
                    <a:pt x="20400" y="14563"/>
                    <a:pt x="20400" y="14727"/>
                  </a:cubicBezTo>
                  <a:cubicBezTo>
                    <a:pt x="20400" y="15812"/>
                    <a:pt x="16102" y="16691"/>
                    <a:pt x="10800" y="16691"/>
                  </a:cubicBezTo>
                  <a:moveTo>
                    <a:pt x="20400" y="18655"/>
                  </a:moveTo>
                  <a:cubicBezTo>
                    <a:pt x="20400" y="19739"/>
                    <a:pt x="16102" y="20618"/>
                    <a:pt x="10800" y="20618"/>
                  </a:cubicBezTo>
                  <a:cubicBezTo>
                    <a:pt x="5498" y="20618"/>
                    <a:pt x="1200" y="19739"/>
                    <a:pt x="1200" y="18655"/>
                  </a:cubicBezTo>
                  <a:lnTo>
                    <a:pt x="1200" y="16073"/>
                  </a:lnTo>
                  <a:cubicBezTo>
                    <a:pt x="2993" y="17022"/>
                    <a:pt x="6615" y="17673"/>
                    <a:pt x="10800" y="17673"/>
                  </a:cubicBezTo>
                  <a:cubicBezTo>
                    <a:pt x="14986" y="17673"/>
                    <a:pt x="18607" y="17022"/>
                    <a:pt x="20400" y="16073"/>
                  </a:cubicBezTo>
                  <a:cubicBezTo>
                    <a:pt x="20400" y="16073"/>
                    <a:pt x="20400" y="18655"/>
                    <a:pt x="20400" y="18655"/>
                  </a:cubicBezTo>
                  <a:close/>
                  <a:moveTo>
                    <a:pt x="21600" y="2945"/>
                  </a:moveTo>
                  <a:cubicBezTo>
                    <a:pt x="21600" y="1319"/>
                    <a:pt x="16765" y="0"/>
                    <a:pt x="10800" y="0"/>
                  </a:cubicBezTo>
                  <a:cubicBezTo>
                    <a:pt x="4835" y="0"/>
                    <a:pt x="0" y="1319"/>
                    <a:pt x="0" y="2945"/>
                  </a:cubicBezTo>
                  <a:lnTo>
                    <a:pt x="0" y="6873"/>
                  </a:lnTo>
                  <a:cubicBezTo>
                    <a:pt x="0" y="7218"/>
                    <a:pt x="229" y="7547"/>
                    <a:pt x="628" y="7855"/>
                  </a:cubicBezTo>
                  <a:cubicBezTo>
                    <a:pt x="229" y="8162"/>
                    <a:pt x="0" y="8492"/>
                    <a:pt x="0" y="8836"/>
                  </a:cubicBezTo>
                  <a:lnTo>
                    <a:pt x="0" y="12764"/>
                  </a:lnTo>
                  <a:cubicBezTo>
                    <a:pt x="0" y="13109"/>
                    <a:pt x="229" y="13438"/>
                    <a:pt x="628" y="13745"/>
                  </a:cubicBezTo>
                  <a:cubicBezTo>
                    <a:pt x="229" y="14053"/>
                    <a:pt x="0" y="14383"/>
                    <a:pt x="0" y="14727"/>
                  </a:cubicBezTo>
                  <a:lnTo>
                    <a:pt x="0" y="18655"/>
                  </a:lnTo>
                  <a:cubicBezTo>
                    <a:pt x="0" y="20281"/>
                    <a:pt x="4835" y="21600"/>
                    <a:pt x="10800" y="21600"/>
                  </a:cubicBezTo>
                  <a:cubicBezTo>
                    <a:pt x="16765" y="21600"/>
                    <a:pt x="21600" y="20281"/>
                    <a:pt x="21600" y="18655"/>
                  </a:cubicBezTo>
                  <a:lnTo>
                    <a:pt x="21600" y="14727"/>
                  </a:lnTo>
                  <a:cubicBezTo>
                    <a:pt x="21600" y="14383"/>
                    <a:pt x="21371" y="14053"/>
                    <a:pt x="20972" y="13745"/>
                  </a:cubicBezTo>
                  <a:cubicBezTo>
                    <a:pt x="21371" y="13438"/>
                    <a:pt x="21600" y="13109"/>
                    <a:pt x="21600" y="12764"/>
                  </a:cubicBezTo>
                  <a:lnTo>
                    <a:pt x="21600" y="8836"/>
                  </a:lnTo>
                  <a:cubicBezTo>
                    <a:pt x="21600" y="8492"/>
                    <a:pt x="21371" y="8162"/>
                    <a:pt x="20972" y="7855"/>
                  </a:cubicBezTo>
                  <a:cubicBezTo>
                    <a:pt x="21371" y="7547"/>
                    <a:pt x="21600" y="7218"/>
                    <a:pt x="21600" y="6873"/>
                  </a:cubicBezTo>
                  <a:cubicBezTo>
                    <a:pt x="21600" y="6873"/>
                    <a:pt x="21600" y="2945"/>
                    <a:pt x="21600" y="2945"/>
                  </a:cubicBezTo>
                  <a:close/>
                </a:path>
              </a:pathLst>
            </a:custGeom>
            <a:solidFill>
              <a:srgbClr val="2681AD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5" name="Shape 2858"/>
            <p:cNvSpPr/>
            <p:nvPr/>
          </p:nvSpPr>
          <p:spPr>
            <a:xfrm>
              <a:off x="3200824" y="2567778"/>
              <a:ext cx="188332" cy="272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4909"/>
                  </a:moveTo>
                  <a:cubicBezTo>
                    <a:pt x="5498" y="4909"/>
                    <a:pt x="1200" y="4030"/>
                    <a:pt x="1200" y="2945"/>
                  </a:cubicBezTo>
                  <a:cubicBezTo>
                    <a:pt x="1200" y="1861"/>
                    <a:pt x="5498" y="982"/>
                    <a:pt x="10800" y="982"/>
                  </a:cubicBezTo>
                  <a:cubicBezTo>
                    <a:pt x="16102" y="982"/>
                    <a:pt x="20400" y="1861"/>
                    <a:pt x="20400" y="2945"/>
                  </a:cubicBezTo>
                  <a:cubicBezTo>
                    <a:pt x="20400" y="4030"/>
                    <a:pt x="16102" y="4909"/>
                    <a:pt x="10800" y="4909"/>
                  </a:cubicBezTo>
                  <a:moveTo>
                    <a:pt x="20400" y="6873"/>
                  </a:moveTo>
                  <a:cubicBezTo>
                    <a:pt x="20400" y="7957"/>
                    <a:pt x="16102" y="8836"/>
                    <a:pt x="10800" y="8836"/>
                  </a:cubicBezTo>
                  <a:cubicBezTo>
                    <a:pt x="5498" y="8836"/>
                    <a:pt x="1200" y="7957"/>
                    <a:pt x="1200" y="6873"/>
                  </a:cubicBezTo>
                  <a:lnTo>
                    <a:pt x="1200" y="4291"/>
                  </a:lnTo>
                  <a:cubicBezTo>
                    <a:pt x="2993" y="5240"/>
                    <a:pt x="6615" y="5891"/>
                    <a:pt x="10800" y="5891"/>
                  </a:cubicBezTo>
                  <a:cubicBezTo>
                    <a:pt x="14986" y="5891"/>
                    <a:pt x="18607" y="5240"/>
                    <a:pt x="20400" y="4291"/>
                  </a:cubicBezTo>
                  <a:cubicBezTo>
                    <a:pt x="20400" y="4291"/>
                    <a:pt x="20400" y="6873"/>
                    <a:pt x="20400" y="6873"/>
                  </a:cubicBezTo>
                  <a:close/>
                  <a:moveTo>
                    <a:pt x="10800" y="10800"/>
                  </a:moveTo>
                  <a:cubicBezTo>
                    <a:pt x="5498" y="10800"/>
                    <a:pt x="1200" y="9921"/>
                    <a:pt x="1200" y="8836"/>
                  </a:cubicBezTo>
                  <a:cubicBezTo>
                    <a:pt x="1200" y="8672"/>
                    <a:pt x="1309" y="8514"/>
                    <a:pt x="1494" y="8362"/>
                  </a:cubicBezTo>
                  <a:cubicBezTo>
                    <a:pt x="3370" y="9232"/>
                    <a:pt x="6830" y="9818"/>
                    <a:pt x="10800" y="9818"/>
                  </a:cubicBezTo>
                  <a:cubicBezTo>
                    <a:pt x="14770" y="9818"/>
                    <a:pt x="18230" y="9232"/>
                    <a:pt x="20106" y="8362"/>
                  </a:cubicBezTo>
                  <a:cubicBezTo>
                    <a:pt x="20291" y="8514"/>
                    <a:pt x="20400" y="8672"/>
                    <a:pt x="20400" y="8836"/>
                  </a:cubicBezTo>
                  <a:cubicBezTo>
                    <a:pt x="20400" y="9921"/>
                    <a:pt x="16102" y="10800"/>
                    <a:pt x="10800" y="10800"/>
                  </a:cubicBezTo>
                  <a:moveTo>
                    <a:pt x="20400" y="12764"/>
                  </a:moveTo>
                  <a:cubicBezTo>
                    <a:pt x="20400" y="13848"/>
                    <a:pt x="16102" y="14727"/>
                    <a:pt x="10800" y="14727"/>
                  </a:cubicBezTo>
                  <a:cubicBezTo>
                    <a:pt x="5498" y="14727"/>
                    <a:pt x="1200" y="13848"/>
                    <a:pt x="1200" y="12764"/>
                  </a:cubicBezTo>
                  <a:lnTo>
                    <a:pt x="1200" y="10182"/>
                  </a:lnTo>
                  <a:cubicBezTo>
                    <a:pt x="2993" y="11131"/>
                    <a:pt x="6615" y="11782"/>
                    <a:pt x="10800" y="11782"/>
                  </a:cubicBezTo>
                  <a:cubicBezTo>
                    <a:pt x="14986" y="11782"/>
                    <a:pt x="18607" y="11131"/>
                    <a:pt x="20400" y="10182"/>
                  </a:cubicBezTo>
                  <a:cubicBezTo>
                    <a:pt x="20400" y="10182"/>
                    <a:pt x="20400" y="12764"/>
                    <a:pt x="20400" y="12764"/>
                  </a:cubicBezTo>
                  <a:close/>
                  <a:moveTo>
                    <a:pt x="10800" y="16691"/>
                  </a:moveTo>
                  <a:cubicBezTo>
                    <a:pt x="5498" y="16691"/>
                    <a:pt x="1200" y="15812"/>
                    <a:pt x="1200" y="14727"/>
                  </a:cubicBezTo>
                  <a:cubicBezTo>
                    <a:pt x="1200" y="14563"/>
                    <a:pt x="1309" y="14405"/>
                    <a:pt x="1494" y="14253"/>
                  </a:cubicBezTo>
                  <a:cubicBezTo>
                    <a:pt x="3370" y="15123"/>
                    <a:pt x="6830" y="15709"/>
                    <a:pt x="10800" y="15709"/>
                  </a:cubicBezTo>
                  <a:cubicBezTo>
                    <a:pt x="14770" y="15709"/>
                    <a:pt x="18230" y="15123"/>
                    <a:pt x="20106" y="14253"/>
                  </a:cubicBezTo>
                  <a:cubicBezTo>
                    <a:pt x="20291" y="14405"/>
                    <a:pt x="20400" y="14563"/>
                    <a:pt x="20400" y="14727"/>
                  </a:cubicBezTo>
                  <a:cubicBezTo>
                    <a:pt x="20400" y="15812"/>
                    <a:pt x="16102" y="16691"/>
                    <a:pt x="10800" y="16691"/>
                  </a:cubicBezTo>
                  <a:moveTo>
                    <a:pt x="20400" y="18655"/>
                  </a:moveTo>
                  <a:cubicBezTo>
                    <a:pt x="20400" y="19739"/>
                    <a:pt x="16102" y="20618"/>
                    <a:pt x="10800" y="20618"/>
                  </a:cubicBezTo>
                  <a:cubicBezTo>
                    <a:pt x="5498" y="20618"/>
                    <a:pt x="1200" y="19739"/>
                    <a:pt x="1200" y="18655"/>
                  </a:cubicBezTo>
                  <a:lnTo>
                    <a:pt x="1200" y="16073"/>
                  </a:lnTo>
                  <a:cubicBezTo>
                    <a:pt x="2993" y="17022"/>
                    <a:pt x="6615" y="17673"/>
                    <a:pt x="10800" y="17673"/>
                  </a:cubicBezTo>
                  <a:cubicBezTo>
                    <a:pt x="14986" y="17673"/>
                    <a:pt x="18607" y="17022"/>
                    <a:pt x="20400" y="16073"/>
                  </a:cubicBezTo>
                  <a:cubicBezTo>
                    <a:pt x="20400" y="16073"/>
                    <a:pt x="20400" y="18655"/>
                    <a:pt x="20400" y="18655"/>
                  </a:cubicBezTo>
                  <a:close/>
                  <a:moveTo>
                    <a:pt x="21600" y="2945"/>
                  </a:moveTo>
                  <a:cubicBezTo>
                    <a:pt x="21600" y="1319"/>
                    <a:pt x="16765" y="0"/>
                    <a:pt x="10800" y="0"/>
                  </a:cubicBezTo>
                  <a:cubicBezTo>
                    <a:pt x="4835" y="0"/>
                    <a:pt x="0" y="1319"/>
                    <a:pt x="0" y="2945"/>
                  </a:cubicBezTo>
                  <a:lnTo>
                    <a:pt x="0" y="6873"/>
                  </a:lnTo>
                  <a:cubicBezTo>
                    <a:pt x="0" y="7218"/>
                    <a:pt x="229" y="7547"/>
                    <a:pt x="628" y="7855"/>
                  </a:cubicBezTo>
                  <a:cubicBezTo>
                    <a:pt x="229" y="8162"/>
                    <a:pt x="0" y="8492"/>
                    <a:pt x="0" y="8836"/>
                  </a:cubicBezTo>
                  <a:lnTo>
                    <a:pt x="0" y="12764"/>
                  </a:lnTo>
                  <a:cubicBezTo>
                    <a:pt x="0" y="13109"/>
                    <a:pt x="229" y="13438"/>
                    <a:pt x="628" y="13745"/>
                  </a:cubicBezTo>
                  <a:cubicBezTo>
                    <a:pt x="229" y="14053"/>
                    <a:pt x="0" y="14383"/>
                    <a:pt x="0" y="14727"/>
                  </a:cubicBezTo>
                  <a:lnTo>
                    <a:pt x="0" y="18655"/>
                  </a:lnTo>
                  <a:cubicBezTo>
                    <a:pt x="0" y="20281"/>
                    <a:pt x="4835" y="21600"/>
                    <a:pt x="10800" y="21600"/>
                  </a:cubicBezTo>
                  <a:cubicBezTo>
                    <a:pt x="16765" y="21600"/>
                    <a:pt x="21600" y="20281"/>
                    <a:pt x="21600" y="18655"/>
                  </a:cubicBezTo>
                  <a:lnTo>
                    <a:pt x="21600" y="14727"/>
                  </a:lnTo>
                  <a:cubicBezTo>
                    <a:pt x="21600" y="14383"/>
                    <a:pt x="21371" y="14053"/>
                    <a:pt x="20972" y="13745"/>
                  </a:cubicBezTo>
                  <a:cubicBezTo>
                    <a:pt x="21371" y="13438"/>
                    <a:pt x="21600" y="13109"/>
                    <a:pt x="21600" y="12764"/>
                  </a:cubicBezTo>
                  <a:lnTo>
                    <a:pt x="21600" y="8836"/>
                  </a:lnTo>
                  <a:cubicBezTo>
                    <a:pt x="21600" y="8492"/>
                    <a:pt x="21371" y="8162"/>
                    <a:pt x="20972" y="7855"/>
                  </a:cubicBezTo>
                  <a:cubicBezTo>
                    <a:pt x="21371" y="7547"/>
                    <a:pt x="21600" y="7218"/>
                    <a:pt x="21600" y="6873"/>
                  </a:cubicBezTo>
                  <a:cubicBezTo>
                    <a:pt x="21600" y="6873"/>
                    <a:pt x="21600" y="2945"/>
                    <a:pt x="21600" y="2945"/>
                  </a:cubicBezTo>
                  <a:close/>
                </a:path>
              </a:pathLst>
            </a:custGeom>
            <a:solidFill>
              <a:srgbClr val="2681AD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6" name="Shape 2858"/>
            <p:cNvSpPr/>
            <p:nvPr/>
          </p:nvSpPr>
          <p:spPr>
            <a:xfrm>
              <a:off x="1388545" y="4188641"/>
              <a:ext cx="188332" cy="272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4909"/>
                  </a:moveTo>
                  <a:cubicBezTo>
                    <a:pt x="5498" y="4909"/>
                    <a:pt x="1200" y="4030"/>
                    <a:pt x="1200" y="2945"/>
                  </a:cubicBezTo>
                  <a:cubicBezTo>
                    <a:pt x="1200" y="1861"/>
                    <a:pt x="5498" y="982"/>
                    <a:pt x="10800" y="982"/>
                  </a:cubicBezTo>
                  <a:cubicBezTo>
                    <a:pt x="16102" y="982"/>
                    <a:pt x="20400" y="1861"/>
                    <a:pt x="20400" y="2945"/>
                  </a:cubicBezTo>
                  <a:cubicBezTo>
                    <a:pt x="20400" y="4030"/>
                    <a:pt x="16102" y="4909"/>
                    <a:pt x="10800" y="4909"/>
                  </a:cubicBezTo>
                  <a:moveTo>
                    <a:pt x="20400" y="6873"/>
                  </a:moveTo>
                  <a:cubicBezTo>
                    <a:pt x="20400" y="7957"/>
                    <a:pt x="16102" y="8836"/>
                    <a:pt x="10800" y="8836"/>
                  </a:cubicBezTo>
                  <a:cubicBezTo>
                    <a:pt x="5498" y="8836"/>
                    <a:pt x="1200" y="7957"/>
                    <a:pt x="1200" y="6873"/>
                  </a:cubicBezTo>
                  <a:lnTo>
                    <a:pt x="1200" y="4291"/>
                  </a:lnTo>
                  <a:cubicBezTo>
                    <a:pt x="2993" y="5240"/>
                    <a:pt x="6615" y="5891"/>
                    <a:pt x="10800" y="5891"/>
                  </a:cubicBezTo>
                  <a:cubicBezTo>
                    <a:pt x="14986" y="5891"/>
                    <a:pt x="18607" y="5240"/>
                    <a:pt x="20400" y="4291"/>
                  </a:cubicBezTo>
                  <a:cubicBezTo>
                    <a:pt x="20400" y="4291"/>
                    <a:pt x="20400" y="6873"/>
                    <a:pt x="20400" y="6873"/>
                  </a:cubicBezTo>
                  <a:close/>
                  <a:moveTo>
                    <a:pt x="10800" y="10800"/>
                  </a:moveTo>
                  <a:cubicBezTo>
                    <a:pt x="5498" y="10800"/>
                    <a:pt x="1200" y="9921"/>
                    <a:pt x="1200" y="8836"/>
                  </a:cubicBezTo>
                  <a:cubicBezTo>
                    <a:pt x="1200" y="8672"/>
                    <a:pt x="1309" y="8514"/>
                    <a:pt x="1494" y="8362"/>
                  </a:cubicBezTo>
                  <a:cubicBezTo>
                    <a:pt x="3370" y="9232"/>
                    <a:pt x="6830" y="9818"/>
                    <a:pt x="10800" y="9818"/>
                  </a:cubicBezTo>
                  <a:cubicBezTo>
                    <a:pt x="14770" y="9818"/>
                    <a:pt x="18230" y="9232"/>
                    <a:pt x="20106" y="8362"/>
                  </a:cubicBezTo>
                  <a:cubicBezTo>
                    <a:pt x="20291" y="8514"/>
                    <a:pt x="20400" y="8672"/>
                    <a:pt x="20400" y="8836"/>
                  </a:cubicBezTo>
                  <a:cubicBezTo>
                    <a:pt x="20400" y="9921"/>
                    <a:pt x="16102" y="10800"/>
                    <a:pt x="10800" y="10800"/>
                  </a:cubicBezTo>
                  <a:moveTo>
                    <a:pt x="20400" y="12764"/>
                  </a:moveTo>
                  <a:cubicBezTo>
                    <a:pt x="20400" y="13848"/>
                    <a:pt x="16102" y="14727"/>
                    <a:pt x="10800" y="14727"/>
                  </a:cubicBezTo>
                  <a:cubicBezTo>
                    <a:pt x="5498" y="14727"/>
                    <a:pt x="1200" y="13848"/>
                    <a:pt x="1200" y="12764"/>
                  </a:cubicBezTo>
                  <a:lnTo>
                    <a:pt x="1200" y="10182"/>
                  </a:lnTo>
                  <a:cubicBezTo>
                    <a:pt x="2993" y="11131"/>
                    <a:pt x="6615" y="11782"/>
                    <a:pt x="10800" y="11782"/>
                  </a:cubicBezTo>
                  <a:cubicBezTo>
                    <a:pt x="14986" y="11782"/>
                    <a:pt x="18607" y="11131"/>
                    <a:pt x="20400" y="10182"/>
                  </a:cubicBezTo>
                  <a:cubicBezTo>
                    <a:pt x="20400" y="10182"/>
                    <a:pt x="20400" y="12764"/>
                    <a:pt x="20400" y="12764"/>
                  </a:cubicBezTo>
                  <a:close/>
                  <a:moveTo>
                    <a:pt x="10800" y="16691"/>
                  </a:moveTo>
                  <a:cubicBezTo>
                    <a:pt x="5498" y="16691"/>
                    <a:pt x="1200" y="15812"/>
                    <a:pt x="1200" y="14727"/>
                  </a:cubicBezTo>
                  <a:cubicBezTo>
                    <a:pt x="1200" y="14563"/>
                    <a:pt x="1309" y="14405"/>
                    <a:pt x="1494" y="14253"/>
                  </a:cubicBezTo>
                  <a:cubicBezTo>
                    <a:pt x="3370" y="15123"/>
                    <a:pt x="6830" y="15709"/>
                    <a:pt x="10800" y="15709"/>
                  </a:cubicBezTo>
                  <a:cubicBezTo>
                    <a:pt x="14770" y="15709"/>
                    <a:pt x="18230" y="15123"/>
                    <a:pt x="20106" y="14253"/>
                  </a:cubicBezTo>
                  <a:cubicBezTo>
                    <a:pt x="20291" y="14405"/>
                    <a:pt x="20400" y="14563"/>
                    <a:pt x="20400" y="14727"/>
                  </a:cubicBezTo>
                  <a:cubicBezTo>
                    <a:pt x="20400" y="15812"/>
                    <a:pt x="16102" y="16691"/>
                    <a:pt x="10800" y="16691"/>
                  </a:cubicBezTo>
                  <a:moveTo>
                    <a:pt x="20400" y="18655"/>
                  </a:moveTo>
                  <a:cubicBezTo>
                    <a:pt x="20400" y="19739"/>
                    <a:pt x="16102" y="20618"/>
                    <a:pt x="10800" y="20618"/>
                  </a:cubicBezTo>
                  <a:cubicBezTo>
                    <a:pt x="5498" y="20618"/>
                    <a:pt x="1200" y="19739"/>
                    <a:pt x="1200" y="18655"/>
                  </a:cubicBezTo>
                  <a:lnTo>
                    <a:pt x="1200" y="16073"/>
                  </a:lnTo>
                  <a:cubicBezTo>
                    <a:pt x="2993" y="17022"/>
                    <a:pt x="6615" y="17673"/>
                    <a:pt x="10800" y="17673"/>
                  </a:cubicBezTo>
                  <a:cubicBezTo>
                    <a:pt x="14986" y="17673"/>
                    <a:pt x="18607" y="17022"/>
                    <a:pt x="20400" y="16073"/>
                  </a:cubicBezTo>
                  <a:cubicBezTo>
                    <a:pt x="20400" y="16073"/>
                    <a:pt x="20400" y="18655"/>
                    <a:pt x="20400" y="18655"/>
                  </a:cubicBezTo>
                  <a:close/>
                  <a:moveTo>
                    <a:pt x="21600" y="2945"/>
                  </a:moveTo>
                  <a:cubicBezTo>
                    <a:pt x="21600" y="1319"/>
                    <a:pt x="16765" y="0"/>
                    <a:pt x="10800" y="0"/>
                  </a:cubicBezTo>
                  <a:cubicBezTo>
                    <a:pt x="4835" y="0"/>
                    <a:pt x="0" y="1319"/>
                    <a:pt x="0" y="2945"/>
                  </a:cubicBezTo>
                  <a:lnTo>
                    <a:pt x="0" y="6873"/>
                  </a:lnTo>
                  <a:cubicBezTo>
                    <a:pt x="0" y="7218"/>
                    <a:pt x="229" y="7547"/>
                    <a:pt x="628" y="7855"/>
                  </a:cubicBezTo>
                  <a:cubicBezTo>
                    <a:pt x="229" y="8162"/>
                    <a:pt x="0" y="8492"/>
                    <a:pt x="0" y="8836"/>
                  </a:cubicBezTo>
                  <a:lnTo>
                    <a:pt x="0" y="12764"/>
                  </a:lnTo>
                  <a:cubicBezTo>
                    <a:pt x="0" y="13109"/>
                    <a:pt x="229" y="13438"/>
                    <a:pt x="628" y="13745"/>
                  </a:cubicBezTo>
                  <a:cubicBezTo>
                    <a:pt x="229" y="14053"/>
                    <a:pt x="0" y="14383"/>
                    <a:pt x="0" y="14727"/>
                  </a:cubicBezTo>
                  <a:lnTo>
                    <a:pt x="0" y="18655"/>
                  </a:lnTo>
                  <a:cubicBezTo>
                    <a:pt x="0" y="20281"/>
                    <a:pt x="4835" y="21600"/>
                    <a:pt x="10800" y="21600"/>
                  </a:cubicBezTo>
                  <a:cubicBezTo>
                    <a:pt x="16765" y="21600"/>
                    <a:pt x="21600" y="20281"/>
                    <a:pt x="21600" y="18655"/>
                  </a:cubicBezTo>
                  <a:lnTo>
                    <a:pt x="21600" y="14727"/>
                  </a:lnTo>
                  <a:cubicBezTo>
                    <a:pt x="21600" y="14383"/>
                    <a:pt x="21371" y="14053"/>
                    <a:pt x="20972" y="13745"/>
                  </a:cubicBezTo>
                  <a:cubicBezTo>
                    <a:pt x="21371" y="13438"/>
                    <a:pt x="21600" y="13109"/>
                    <a:pt x="21600" y="12764"/>
                  </a:cubicBezTo>
                  <a:lnTo>
                    <a:pt x="21600" y="8836"/>
                  </a:lnTo>
                  <a:cubicBezTo>
                    <a:pt x="21600" y="8492"/>
                    <a:pt x="21371" y="8162"/>
                    <a:pt x="20972" y="7855"/>
                  </a:cubicBezTo>
                  <a:cubicBezTo>
                    <a:pt x="21371" y="7547"/>
                    <a:pt x="21600" y="7218"/>
                    <a:pt x="21600" y="6873"/>
                  </a:cubicBezTo>
                  <a:cubicBezTo>
                    <a:pt x="21600" y="6873"/>
                    <a:pt x="21600" y="2945"/>
                    <a:pt x="21600" y="2945"/>
                  </a:cubicBezTo>
                  <a:close/>
                </a:path>
              </a:pathLst>
            </a:custGeom>
            <a:solidFill>
              <a:srgbClr val="2681AD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1" name="Shape 2858"/>
            <p:cNvSpPr/>
            <p:nvPr/>
          </p:nvSpPr>
          <p:spPr>
            <a:xfrm>
              <a:off x="3200824" y="4188641"/>
              <a:ext cx="188332" cy="272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4909"/>
                  </a:moveTo>
                  <a:cubicBezTo>
                    <a:pt x="5498" y="4909"/>
                    <a:pt x="1200" y="4030"/>
                    <a:pt x="1200" y="2945"/>
                  </a:cubicBezTo>
                  <a:cubicBezTo>
                    <a:pt x="1200" y="1861"/>
                    <a:pt x="5498" y="982"/>
                    <a:pt x="10800" y="982"/>
                  </a:cubicBezTo>
                  <a:cubicBezTo>
                    <a:pt x="16102" y="982"/>
                    <a:pt x="20400" y="1861"/>
                    <a:pt x="20400" y="2945"/>
                  </a:cubicBezTo>
                  <a:cubicBezTo>
                    <a:pt x="20400" y="4030"/>
                    <a:pt x="16102" y="4909"/>
                    <a:pt x="10800" y="4909"/>
                  </a:cubicBezTo>
                  <a:moveTo>
                    <a:pt x="20400" y="6873"/>
                  </a:moveTo>
                  <a:cubicBezTo>
                    <a:pt x="20400" y="7957"/>
                    <a:pt x="16102" y="8836"/>
                    <a:pt x="10800" y="8836"/>
                  </a:cubicBezTo>
                  <a:cubicBezTo>
                    <a:pt x="5498" y="8836"/>
                    <a:pt x="1200" y="7957"/>
                    <a:pt x="1200" y="6873"/>
                  </a:cubicBezTo>
                  <a:lnTo>
                    <a:pt x="1200" y="4291"/>
                  </a:lnTo>
                  <a:cubicBezTo>
                    <a:pt x="2993" y="5240"/>
                    <a:pt x="6615" y="5891"/>
                    <a:pt x="10800" y="5891"/>
                  </a:cubicBezTo>
                  <a:cubicBezTo>
                    <a:pt x="14986" y="5891"/>
                    <a:pt x="18607" y="5240"/>
                    <a:pt x="20400" y="4291"/>
                  </a:cubicBezTo>
                  <a:cubicBezTo>
                    <a:pt x="20400" y="4291"/>
                    <a:pt x="20400" y="6873"/>
                    <a:pt x="20400" y="6873"/>
                  </a:cubicBezTo>
                  <a:close/>
                  <a:moveTo>
                    <a:pt x="10800" y="10800"/>
                  </a:moveTo>
                  <a:cubicBezTo>
                    <a:pt x="5498" y="10800"/>
                    <a:pt x="1200" y="9921"/>
                    <a:pt x="1200" y="8836"/>
                  </a:cubicBezTo>
                  <a:cubicBezTo>
                    <a:pt x="1200" y="8672"/>
                    <a:pt x="1309" y="8514"/>
                    <a:pt x="1494" y="8362"/>
                  </a:cubicBezTo>
                  <a:cubicBezTo>
                    <a:pt x="3370" y="9232"/>
                    <a:pt x="6830" y="9818"/>
                    <a:pt x="10800" y="9818"/>
                  </a:cubicBezTo>
                  <a:cubicBezTo>
                    <a:pt x="14770" y="9818"/>
                    <a:pt x="18230" y="9232"/>
                    <a:pt x="20106" y="8362"/>
                  </a:cubicBezTo>
                  <a:cubicBezTo>
                    <a:pt x="20291" y="8514"/>
                    <a:pt x="20400" y="8672"/>
                    <a:pt x="20400" y="8836"/>
                  </a:cubicBezTo>
                  <a:cubicBezTo>
                    <a:pt x="20400" y="9921"/>
                    <a:pt x="16102" y="10800"/>
                    <a:pt x="10800" y="10800"/>
                  </a:cubicBezTo>
                  <a:moveTo>
                    <a:pt x="20400" y="12764"/>
                  </a:moveTo>
                  <a:cubicBezTo>
                    <a:pt x="20400" y="13848"/>
                    <a:pt x="16102" y="14727"/>
                    <a:pt x="10800" y="14727"/>
                  </a:cubicBezTo>
                  <a:cubicBezTo>
                    <a:pt x="5498" y="14727"/>
                    <a:pt x="1200" y="13848"/>
                    <a:pt x="1200" y="12764"/>
                  </a:cubicBezTo>
                  <a:lnTo>
                    <a:pt x="1200" y="10182"/>
                  </a:lnTo>
                  <a:cubicBezTo>
                    <a:pt x="2993" y="11131"/>
                    <a:pt x="6615" y="11782"/>
                    <a:pt x="10800" y="11782"/>
                  </a:cubicBezTo>
                  <a:cubicBezTo>
                    <a:pt x="14986" y="11782"/>
                    <a:pt x="18607" y="11131"/>
                    <a:pt x="20400" y="10182"/>
                  </a:cubicBezTo>
                  <a:cubicBezTo>
                    <a:pt x="20400" y="10182"/>
                    <a:pt x="20400" y="12764"/>
                    <a:pt x="20400" y="12764"/>
                  </a:cubicBezTo>
                  <a:close/>
                  <a:moveTo>
                    <a:pt x="10800" y="16691"/>
                  </a:moveTo>
                  <a:cubicBezTo>
                    <a:pt x="5498" y="16691"/>
                    <a:pt x="1200" y="15812"/>
                    <a:pt x="1200" y="14727"/>
                  </a:cubicBezTo>
                  <a:cubicBezTo>
                    <a:pt x="1200" y="14563"/>
                    <a:pt x="1309" y="14405"/>
                    <a:pt x="1494" y="14253"/>
                  </a:cubicBezTo>
                  <a:cubicBezTo>
                    <a:pt x="3370" y="15123"/>
                    <a:pt x="6830" y="15709"/>
                    <a:pt x="10800" y="15709"/>
                  </a:cubicBezTo>
                  <a:cubicBezTo>
                    <a:pt x="14770" y="15709"/>
                    <a:pt x="18230" y="15123"/>
                    <a:pt x="20106" y="14253"/>
                  </a:cubicBezTo>
                  <a:cubicBezTo>
                    <a:pt x="20291" y="14405"/>
                    <a:pt x="20400" y="14563"/>
                    <a:pt x="20400" y="14727"/>
                  </a:cubicBezTo>
                  <a:cubicBezTo>
                    <a:pt x="20400" y="15812"/>
                    <a:pt x="16102" y="16691"/>
                    <a:pt x="10800" y="16691"/>
                  </a:cubicBezTo>
                  <a:moveTo>
                    <a:pt x="20400" y="18655"/>
                  </a:moveTo>
                  <a:cubicBezTo>
                    <a:pt x="20400" y="19739"/>
                    <a:pt x="16102" y="20618"/>
                    <a:pt x="10800" y="20618"/>
                  </a:cubicBezTo>
                  <a:cubicBezTo>
                    <a:pt x="5498" y="20618"/>
                    <a:pt x="1200" y="19739"/>
                    <a:pt x="1200" y="18655"/>
                  </a:cubicBezTo>
                  <a:lnTo>
                    <a:pt x="1200" y="16073"/>
                  </a:lnTo>
                  <a:cubicBezTo>
                    <a:pt x="2993" y="17022"/>
                    <a:pt x="6615" y="17673"/>
                    <a:pt x="10800" y="17673"/>
                  </a:cubicBezTo>
                  <a:cubicBezTo>
                    <a:pt x="14986" y="17673"/>
                    <a:pt x="18607" y="17022"/>
                    <a:pt x="20400" y="16073"/>
                  </a:cubicBezTo>
                  <a:cubicBezTo>
                    <a:pt x="20400" y="16073"/>
                    <a:pt x="20400" y="18655"/>
                    <a:pt x="20400" y="18655"/>
                  </a:cubicBezTo>
                  <a:close/>
                  <a:moveTo>
                    <a:pt x="21600" y="2945"/>
                  </a:moveTo>
                  <a:cubicBezTo>
                    <a:pt x="21600" y="1319"/>
                    <a:pt x="16765" y="0"/>
                    <a:pt x="10800" y="0"/>
                  </a:cubicBezTo>
                  <a:cubicBezTo>
                    <a:pt x="4835" y="0"/>
                    <a:pt x="0" y="1319"/>
                    <a:pt x="0" y="2945"/>
                  </a:cubicBezTo>
                  <a:lnTo>
                    <a:pt x="0" y="6873"/>
                  </a:lnTo>
                  <a:cubicBezTo>
                    <a:pt x="0" y="7218"/>
                    <a:pt x="229" y="7547"/>
                    <a:pt x="628" y="7855"/>
                  </a:cubicBezTo>
                  <a:cubicBezTo>
                    <a:pt x="229" y="8162"/>
                    <a:pt x="0" y="8492"/>
                    <a:pt x="0" y="8836"/>
                  </a:cubicBezTo>
                  <a:lnTo>
                    <a:pt x="0" y="12764"/>
                  </a:lnTo>
                  <a:cubicBezTo>
                    <a:pt x="0" y="13109"/>
                    <a:pt x="229" y="13438"/>
                    <a:pt x="628" y="13745"/>
                  </a:cubicBezTo>
                  <a:cubicBezTo>
                    <a:pt x="229" y="14053"/>
                    <a:pt x="0" y="14383"/>
                    <a:pt x="0" y="14727"/>
                  </a:cubicBezTo>
                  <a:lnTo>
                    <a:pt x="0" y="18655"/>
                  </a:lnTo>
                  <a:cubicBezTo>
                    <a:pt x="0" y="20281"/>
                    <a:pt x="4835" y="21600"/>
                    <a:pt x="10800" y="21600"/>
                  </a:cubicBezTo>
                  <a:cubicBezTo>
                    <a:pt x="16765" y="21600"/>
                    <a:pt x="21600" y="20281"/>
                    <a:pt x="21600" y="18655"/>
                  </a:cubicBezTo>
                  <a:lnTo>
                    <a:pt x="21600" y="14727"/>
                  </a:lnTo>
                  <a:cubicBezTo>
                    <a:pt x="21600" y="14383"/>
                    <a:pt x="21371" y="14053"/>
                    <a:pt x="20972" y="13745"/>
                  </a:cubicBezTo>
                  <a:cubicBezTo>
                    <a:pt x="21371" y="13438"/>
                    <a:pt x="21600" y="13109"/>
                    <a:pt x="21600" y="12764"/>
                  </a:cubicBezTo>
                  <a:lnTo>
                    <a:pt x="21600" y="8836"/>
                  </a:lnTo>
                  <a:cubicBezTo>
                    <a:pt x="21600" y="8492"/>
                    <a:pt x="21371" y="8162"/>
                    <a:pt x="20972" y="7855"/>
                  </a:cubicBezTo>
                  <a:cubicBezTo>
                    <a:pt x="21371" y="7547"/>
                    <a:pt x="21600" y="7218"/>
                    <a:pt x="21600" y="6873"/>
                  </a:cubicBezTo>
                  <a:cubicBezTo>
                    <a:pt x="21600" y="6873"/>
                    <a:pt x="21600" y="2945"/>
                    <a:pt x="21600" y="2945"/>
                  </a:cubicBezTo>
                  <a:close/>
                </a:path>
              </a:pathLst>
            </a:custGeom>
            <a:solidFill>
              <a:srgbClr val="2681AD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1841909" y="2259644"/>
              <a:ext cx="1041162" cy="152824"/>
              <a:chOff x="4230680" y="1610469"/>
              <a:chExt cx="620720" cy="279400"/>
            </a:xfrm>
            <a:solidFill>
              <a:srgbClr val="2681AD"/>
            </a:solidFill>
          </p:grpSpPr>
          <p:sp>
            <p:nvSpPr>
              <p:cNvPr id="108" name="Shape 2898"/>
              <p:cNvSpPr/>
              <p:nvPr/>
            </p:nvSpPr>
            <p:spPr>
              <a:xfrm>
                <a:off x="4292600" y="1610469"/>
                <a:ext cx="558800" cy="279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56" y="10106"/>
                    </a:moveTo>
                    <a:lnTo>
                      <a:pt x="16547" y="288"/>
                    </a:lnTo>
                    <a:cubicBezTo>
                      <a:pt x="16458" y="110"/>
                      <a:pt x="16336" y="0"/>
                      <a:pt x="16200" y="0"/>
                    </a:cubicBezTo>
                    <a:cubicBezTo>
                      <a:pt x="15929" y="0"/>
                      <a:pt x="15709" y="439"/>
                      <a:pt x="15709" y="982"/>
                    </a:cubicBezTo>
                    <a:cubicBezTo>
                      <a:pt x="15709" y="1253"/>
                      <a:pt x="15764" y="1499"/>
                      <a:pt x="15853" y="1676"/>
                    </a:cubicBezTo>
                    <a:lnTo>
                      <a:pt x="19924" y="9818"/>
                    </a:lnTo>
                    <a:lnTo>
                      <a:pt x="491" y="9818"/>
                    </a:lnTo>
                    <a:cubicBezTo>
                      <a:pt x="220" y="9818"/>
                      <a:pt x="0" y="10257"/>
                      <a:pt x="0" y="10800"/>
                    </a:cubicBezTo>
                    <a:cubicBezTo>
                      <a:pt x="0" y="11343"/>
                      <a:pt x="220" y="11782"/>
                      <a:pt x="491" y="11782"/>
                    </a:cubicBezTo>
                    <a:lnTo>
                      <a:pt x="19924" y="11782"/>
                    </a:lnTo>
                    <a:lnTo>
                      <a:pt x="15853" y="19924"/>
                    </a:lnTo>
                    <a:cubicBezTo>
                      <a:pt x="15764" y="20102"/>
                      <a:pt x="15709" y="20347"/>
                      <a:pt x="15709" y="20618"/>
                    </a:cubicBezTo>
                    <a:cubicBezTo>
                      <a:pt x="15709" y="21161"/>
                      <a:pt x="15929" y="21600"/>
                      <a:pt x="16200" y="21600"/>
                    </a:cubicBezTo>
                    <a:cubicBezTo>
                      <a:pt x="16336" y="21600"/>
                      <a:pt x="16458" y="21491"/>
                      <a:pt x="16547" y="21312"/>
                    </a:cubicBezTo>
                    <a:lnTo>
                      <a:pt x="21456" y="11494"/>
                    </a:lnTo>
                    <a:cubicBezTo>
                      <a:pt x="21545" y="11317"/>
                      <a:pt x="21600" y="11071"/>
                      <a:pt x="21600" y="10800"/>
                    </a:cubicBezTo>
                    <a:cubicBezTo>
                      <a:pt x="21600" y="10529"/>
                      <a:pt x="21545" y="10284"/>
                      <a:pt x="21456" y="10106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9" name="Shape 2898"/>
              <p:cNvSpPr/>
              <p:nvPr/>
            </p:nvSpPr>
            <p:spPr>
              <a:xfrm flipH="1">
                <a:off x="4230680" y="1610469"/>
                <a:ext cx="558800" cy="279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56" y="10106"/>
                    </a:moveTo>
                    <a:lnTo>
                      <a:pt x="16547" y="288"/>
                    </a:lnTo>
                    <a:cubicBezTo>
                      <a:pt x="16458" y="110"/>
                      <a:pt x="16336" y="0"/>
                      <a:pt x="16200" y="0"/>
                    </a:cubicBezTo>
                    <a:cubicBezTo>
                      <a:pt x="15929" y="0"/>
                      <a:pt x="15709" y="439"/>
                      <a:pt x="15709" y="982"/>
                    </a:cubicBezTo>
                    <a:cubicBezTo>
                      <a:pt x="15709" y="1253"/>
                      <a:pt x="15764" y="1499"/>
                      <a:pt x="15853" y="1676"/>
                    </a:cubicBezTo>
                    <a:lnTo>
                      <a:pt x="19924" y="9818"/>
                    </a:lnTo>
                    <a:lnTo>
                      <a:pt x="491" y="9818"/>
                    </a:lnTo>
                    <a:cubicBezTo>
                      <a:pt x="220" y="9818"/>
                      <a:pt x="0" y="10257"/>
                      <a:pt x="0" y="10800"/>
                    </a:cubicBezTo>
                    <a:cubicBezTo>
                      <a:pt x="0" y="11343"/>
                      <a:pt x="220" y="11782"/>
                      <a:pt x="491" y="11782"/>
                    </a:cubicBezTo>
                    <a:lnTo>
                      <a:pt x="19924" y="11782"/>
                    </a:lnTo>
                    <a:lnTo>
                      <a:pt x="15853" y="19924"/>
                    </a:lnTo>
                    <a:cubicBezTo>
                      <a:pt x="15764" y="20102"/>
                      <a:pt x="15709" y="20347"/>
                      <a:pt x="15709" y="20618"/>
                    </a:cubicBezTo>
                    <a:cubicBezTo>
                      <a:pt x="15709" y="21161"/>
                      <a:pt x="15929" y="21600"/>
                      <a:pt x="16200" y="21600"/>
                    </a:cubicBezTo>
                    <a:cubicBezTo>
                      <a:pt x="16336" y="21600"/>
                      <a:pt x="16458" y="21491"/>
                      <a:pt x="16547" y="21312"/>
                    </a:cubicBezTo>
                    <a:lnTo>
                      <a:pt x="21456" y="11494"/>
                    </a:lnTo>
                    <a:cubicBezTo>
                      <a:pt x="21545" y="11317"/>
                      <a:pt x="21600" y="11071"/>
                      <a:pt x="21600" y="10800"/>
                    </a:cubicBezTo>
                    <a:cubicBezTo>
                      <a:pt x="21600" y="10529"/>
                      <a:pt x="21545" y="10284"/>
                      <a:pt x="21456" y="10106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83" name="그룹 82"/>
            <p:cNvGrpSpPr/>
            <p:nvPr/>
          </p:nvGrpSpPr>
          <p:grpSpPr>
            <a:xfrm>
              <a:off x="1868269" y="3901071"/>
              <a:ext cx="1041162" cy="152824"/>
              <a:chOff x="4230680" y="1610469"/>
              <a:chExt cx="620720" cy="279400"/>
            </a:xfrm>
            <a:solidFill>
              <a:srgbClr val="2681AD"/>
            </a:solidFill>
          </p:grpSpPr>
          <p:sp>
            <p:nvSpPr>
              <p:cNvPr id="106" name="Shape 2898"/>
              <p:cNvSpPr/>
              <p:nvPr/>
            </p:nvSpPr>
            <p:spPr>
              <a:xfrm>
                <a:off x="4292600" y="1610469"/>
                <a:ext cx="558800" cy="279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56" y="10106"/>
                    </a:moveTo>
                    <a:lnTo>
                      <a:pt x="16547" y="288"/>
                    </a:lnTo>
                    <a:cubicBezTo>
                      <a:pt x="16458" y="110"/>
                      <a:pt x="16336" y="0"/>
                      <a:pt x="16200" y="0"/>
                    </a:cubicBezTo>
                    <a:cubicBezTo>
                      <a:pt x="15929" y="0"/>
                      <a:pt x="15709" y="439"/>
                      <a:pt x="15709" y="982"/>
                    </a:cubicBezTo>
                    <a:cubicBezTo>
                      <a:pt x="15709" y="1253"/>
                      <a:pt x="15764" y="1499"/>
                      <a:pt x="15853" y="1676"/>
                    </a:cubicBezTo>
                    <a:lnTo>
                      <a:pt x="19924" y="9818"/>
                    </a:lnTo>
                    <a:lnTo>
                      <a:pt x="491" y="9818"/>
                    </a:lnTo>
                    <a:cubicBezTo>
                      <a:pt x="220" y="9818"/>
                      <a:pt x="0" y="10257"/>
                      <a:pt x="0" y="10800"/>
                    </a:cubicBezTo>
                    <a:cubicBezTo>
                      <a:pt x="0" y="11343"/>
                      <a:pt x="220" y="11782"/>
                      <a:pt x="491" y="11782"/>
                    </a:cubicBezTo>
                    <a:lnTo>
                      <a:pt x="19924" y="11782"/>
                    </a:lnTo>
                    <a:lnTo>
                      <a:pt x="15853" y="19924"/>
                    </a:lnTo>
                    <a:cubicBezTo>
                      <a:pt x="15764" y="20102"/>
                      <a:pt x="15709" y="20347"/>
                      <a:pt x="15709" y="20618"/>
                    </a:cubicBezTo>
                    <a:cubicBezTo>
                      <a:pt x="15709" y="21161"/>
                      <a:pt x="15929" y="21600"/>
                      <a:pt x="16200" y="21600"/>
                    </a:cubicBezTo>
                    <a:cubicBezTo>
                      <a:pt x="16336" y="21600"/>
                      <a:pt x="16458" y="21491"/>
                      <a:pt x="16547" y="21312"/>
                    </a:cubicBezTo>
                    <a:lnTo>
                      <a:pt x="21456" y="11494"/>
                    </a:lnTo>
                    <a:cubicBezTo>
                      <a:pt x="21545" y="11317"/>
                      <a:pt x="21600" y="11071"/>
                      <a:pt x="21600" y="10800"/>
                    </a:cubicBezTo>
                    <a:cubicBezTo>
                      <a:pt x="21600" y="10529"/>
                      <a:pt x="21545" y="10284"/>
                      <a:pt x="21456" y="10106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7" name="Shape 2898"/>
              <p:cNvSpPr/>
              <p:nvPr/>
            </p:nvSpPr>
            <p:spPr>
              <a:xfrm flipH="1">
                <a:off x="4230680" y="1610469"/>
                <a:ext cx="558800" cy="279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56" y="10106"/>
                    </a:moveTo>
                    <a:lnTo>
                      <a:pt x="16547" y="288"/>
                    </a:lnTo>
                    <a:cubicBezTo>
                      <a:pt x="16458" y="110"/>
                      <a:pt x="16336" y="0"/>
                      <a:pt x="16200" y="0"/>
                    </a:cubicBezTo>
                    <a:cubicBezTo>
                      <a:pt x="15929" y="0"/>
                      <a:pt x="15709" y="439"/>
                      <a:pt x="15709" y="982"/>
                    </a:cubicBezTo>
                    <a:cubicBezTo>
                      <a:pt x="15709" y="1253"/>
                      <a:pt x="15764" y="1499"/>
                      <a:pt x="15853" y="1676"/>
                    </a:cubicBezTo>
                    <a:lnTo>
                      <a:pt x="19924" y="9818"/>
                    </a:lnTo>
                    <a:lnTo>
                      <a:pt x="491" y="9818"/>
                    </a:lnTo>
                    <a:cubicBezTo>
                      <a:pt x="220" y="9818"/>
                      <a:pt x="0" y="10257"/>
                      <a:pt x="0" y="10800"/>
                    </a:cubicBezTo>
                    <a:cubicBezTo>
                      <a:pt x="0" y="11343"/>
                      <a:pt x="220" y="11782"/>
                      <a:pt x="491" y="11782"/>
                    </a:cubicBezTo>
                    <a:lnTo>
                      <a:pt x="19924" y="11782"/>
                    </a:lnTo>
                    <a:lnTo>
                      <a:pt x="15853" y="19924"/>
                    </a:lnTo>
                    <a:cubicBezTo>
                      <a:pt x="15764" y="20102"/>
                      <a:pt x="15709" y="20347"/>
                      <a:pt x="15709" y="20618"/>
                    </a:cubicBezTo>
                    <a:cubicBezTo>
                      <a:pt x="15709" y="21161"/>
                      <a:pt x="15929" y="21600"/>
                      <a:pt x="16200" y="21600"/>
                    </a:cubicBezTo>
                    <a:cubicBezTo>
                      <a:pt x="16336" y="21600"/>
                      <a:pt x="16458" y="21491"/>
                      <a:pt x="16547" y="21312"/>
                    </a:cubicBezTo>
                    <a:lnTo>
                      <a:pt x="21456" y="11494"/>
                    </a:lnTo>
                    <a:cubicBezTo>
                      <a:pt x="21545" y="11317"/>
                      <a:pt x="21600" y="11071"/>
                      <a:pt x="21600" y="10800"/>
                    </a:cubicBezTo>
                    <a:cubicBezTo>
                      <a:pt x="21600" y="10529"/>
                      <a:pt x="21545" y="10284"/>
                      <a:pt x="21456" y="10106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 rot="16200000">
              <a:off x="1133063" y="3200193"/>
              <a:ext cx="714866" cy="203903"/>
              <a:chOff x="4230680" y="1610469"/>
              <a:chExt cx="620720" cy="279400"/>
            </a:xfrm>
            <a:solidFill>
              <a:srgbClr val="2681AD"/>
            </a:solidFill>
          </p:grpSpPr>
          <p:sp>
            <p:nvSpPr>
              <p:cNvPr id="104" name="Shape 2898"/>
              <p:cNvSpPr/>
              <p:nvPr/>
            </p:nvSpPr>
            <p:spPr>
              <a:xfrm>
                <a:off x="4292600" y="1610469"/>
                <a:ext cx="558800" cy="279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56" y="10106"/>
                    </a:moveTo>
                    <a:lnTo>
                      <a:pt x="16547" y="288"/>
                    </a:lnTo>
                    <a:cubicBezTo>
                      <a:pt x="16458" y="110"/>
                      <a:pt x="16336" y="0"/>
                      <a:pt x="16200" y="0"/>
                    </a:cubicBezTo>
                    <a:cubicBezTo>
                      <a:pt x="15929" y="0"/>
                      <a:pt x="15709" y="439"/>
                      <a:pt x="15709" y="982"/>
                    </a:cubicBezTo>
                    <a:cubicBezTo>
                      <a:pt x="15709" y="1253"/>
                      <a:pt x="15764" y="1499"/>
                      <a:pt x="15853" y="1676"/>
                    </a:cubicBezTo>
                    <a:lnTo>
                      <a:pt x="19924" y="9818"/>
                    </a:lnTo>
                    <a:lnTo>
                      <a:pt x="491" y="9818"/>
                    </a:lnTo>
                    <a:cubicBezTo>
                      <a:pt x="220" y="9818"/>
                      <a:pt x="0" y="10257"/>
                      <a:pt x="0" y="10800"/>
                    </a:cubicBezTo>
                    <a:cubicBezTo>
                      <a:pt x="0" y="11343"/>
                      <a:pt x="220" y="11782"/>
                      <a:pt x="491" y="11782"/>
                    </a:cubicBezTo>
                    <a:lnTo>
                      <a:pt x="19924" y="11782"/>
                    </a:lnTo>
                    <a:lnTo>
                      <a:pt x="15853" y="19924"/>
                    </a:lnTo>
                    <a:cubicBezTo>
                      <a:pt x="15764" y="20102"/>
                      <a:pt x="15709" y="20347"/>
                      <a:pt x="15709" y="20618"/>
                    </a:cubicBezTo>
                    <a:cubicBezTo>
                      <a:pt x="15709" y="21161"/>
                      <a:pt x="15929" y="21600"/>
                      <a:pt x="16200" y="21600"/>
                    </a:cubicBezTo>
                    <a:cubicBezTo>
                      <a:pt x="16336" y="21600"/>
                      <a:pt x="16458" y="21491"/>
                      <a:pt x="16547" y="21312"/>
                    </a:cubicBezTo>
                    <a:lnTo>
                      <a:pt x="21456" y="11494"/>
                    </a:lnTo>
                    <a:cubicBezTo>
                      <a:pt x="21545" y="11317"/>
                      <a:pt x="21600" y="11071"/>
                      <a:pt x="21600" y="10800"/>
                    </a:cubicBezTo>
                    <a:cubicBezTo>
                      <a:pt x="21600" y="10529"/>
                      <a:pt x="21545" y="10284"/>
                      <a:pt x="21456" y="10106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5" name="Shape 2898"/>
              <p:cNvSpPr/>
              <p:nvPr/>
            </p:nvSpPr>
            <p:spPr>
              <a:xfrm flipH="1">
                <a:off x="4230680" y="1610469"/>
                <a:ext cx="558800" cy="279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56" y="10106"/>
                    </a:moveTo>
                    <a:lnTo>
                      <a:pt x="16547" y="288"/>
                    </a:lnTo>
                    <a:cubicBezTo>
                      <a:pt x="16458" y="110"/>
                      <a:pt x="16336" y="0"/>
                      <a:pt x="16200" y="0"/>
                    </a:cubicBezTo>
                    <a:cubicBezTo>
                      <a:pt x="15929" y="0"/>
                      <a:pt x="15709" y="439"/>
                      <a:pt x="15709" y="982"/>
                    </a:cubicBezTo>
                    <a:cubicBezTo>
                      <a:pt x="15709" y="1253"/>
                      <a:pt x="15764" y="1499"/>
                      <a:pt x="15853" y="1676"/>
                    </a:cubicBezTo>
                    <a:lnTo>
                      <a:pt x="19924" y="9818"/>
                    </a:lnTo>
                    <a:lnTo>
                      <a:pt x="491" y="9818"/>
                    </a:lnTo>
                    <a:cubicBezTo>
                      <a:pt x="220" y="9818"/>
                      <a:pt x="0" y="10257"/>
                      <a:pt x="0" y="10800"/>
                    </a:cubicBezTo>
                    <a:cubicBezTo>
                      <a:pt x="0" y="11343"/>
                      <a:pt x="220" y="11782"/>
                      <a:pt x="491" y="11782"/>
                    </a:cubicBezTo>
                    <a:lnTo>
                      <a:pt x="19924" y="11782"/>
                    </a:lnTo>
                    <a:lnTo>
                      <a:pt x="15853" y="19924"/>
                    </a:lnTo>
                    <a:cubicBezTo>
                      <a:pt x="15764" y="20102"/>
                      <a:pt x="15709" y="20347"/>
                      <a:pt x="15709" y="20618"/>
                    </a:cubicBezTo>
                    <a:cubicBezTo>
                      <a:pt x="15709" y="21161"/>
                      <a:pt x="15929" y="21600"/>
                      <a:pt x="16200" y="21600"/>
                    </a:cubicBezTo>
                    <a:cubicBezTo>
                      <a:pt x="16336" y="21600"/>
                      <a:pt x="16458" y="21491"/>
                      <a:pt x="16547" y="21312"/>
                    </a:cubicBezTo>
                    <a:lnTo>
                      <a:pt x="21456" y="11494"/>
                    </a:lnTo>
                    <a:cubicBezTo>
                      <a:pt x="21545" y="11317"/>
                      <a:pt x="21600" y="11071"/>
                      <a:pt x="21600" y="10800"/>
                    </a:cubicBezTo>
                    <a:cubicBezTo>
                      <a:pt x="21600" y="10529"/>
                      <a:pt x="21545" y="10284"/>
                      <a:pt x="21456" y="10106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grpSp>
          <p:nvGrpSpPr>
            <p:cNvPr id="100" name="그룹 99"/>
            <p:cNvGrpSpPr/>
            <p:nvPr/>
          </p:nvGrpSpPr>
          <p:grpSpPr>
            <a:xfrm rot="16200000">
              <a:off x="2945343" y="3200193"/>
              <a:ext cx="714866" cy="203903"/>
              <a:chOff x="4230680" y="1610469"/>
              <a:chExt cx="620720" cy="279400"/>
            </a:xfrm>
            <a:solidFill>
              <a:srgbClr val="2681AD"/>
            </a:solidFill>
          </p:grpSpPr>
          <p:sp>
            <p:nvSpPr>
              <p:cNvPr id="102" name="Shape 2898"/>
              <p:cNvSpPr/>
              <p:nvPr/>
            </p:nvSpPr>
            <p:spPr>
              <a:xfrm>
                <a:off x="4292600" y="1610469"/>
                <a:ext cx="558800" cy="279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56" y="10106"/>
                    </a:moveTo>
                    <a:lnTo>
                      <a:pt x="16547" y="288"/>
                    </a:lnTo>
                    <a:cubicBezTo>
                      <a:pt x="16458" y="110"/>
                      <a:pt x="16336" y="0"/>
                      <a:pt x="16200" y="0"/>
                    </a:cubicBezTo>
                    <a:cubicBezTo>
                      <a:pt x="15929" y="0"/>
                      <a:pt x="15709" y="439"/>
                      <a:pt x="15709" y="982"/>
                    </a:cubicBezTo>
                    <a:cubicBezTo>
                      <a:pt x="15709" y="1253"/>
                      <a:pt x="15764" y="1499"/>
                      <a:pt x="15853" y="1676"/>
                    </a:cubicBezTo>
                    <a:lnTo>
                      <a:pt x="19924" y="9818"/>
                    </a:lnTo>
                    <a:lnTo>
                      <a:pt x="491" y="9818"/>
                    </a:lnTo>
                    <a:cubicBezTo>
                      <a:pt x="220" y="9818"/>
                      <a:pt x="0" y="10257"/>
                      <a:pt x="0" y="10800"/>
                    </a:cubicBezTo>
                    <a:cubicBezTo>
                      <a:pt x="0" y="11343"/>
                      <a:pt x="220" y="11782"/>
                      <a:pt x="491" y="11782"/>
                    </a:cubicBezTo>
                    <a:lnTo>
                      <a:pt x="19924" y="11782"/>
                    </a:lnTo>
                    <a:lnTo>
                      <a:pt x="15853" y="19924"/>
                    </a:lnTo>
                    <a:cubicBezTo>
                      <a:pt x="15764" y="20102"/>
                      <a:pt x="15709" y="20347"/>
                      <a:pt x="15709" y="20618"/>
                    </a:cubicBezTo>
                    <a:cubicBezTo>
                      <a:pt x="15709" y="21161"/>
                      <a:pt x="15929" y="21600"/>
                      <a:pt x="16200" y="21600"/>
                    </a:cubicBezTo>
                    <a:cubicBezTo>
                      <a:pt x="16336" y="21600"/>
                      <a:pt x="16458" y="21491"/>
                      <a:pt x="16547" y="21312"/>
                    </a:cubicBezTo>
                    <a:lnTo>
                      <a:pt x="21456" y="11494"/>
                    </a:lnTo>
                    <a:cubicBezTo>
                      <a:pt x="21545" y="11317"/>
                      <a:pt x="21600" y="11071"/>
                      <a:pt x="21600" y="10800"/>
                    </a:cubicBezTo>
                    <a:cubicBezTo>
                      <a:pt x="21600" y="10529"/>
                      <a:pt x="21545" y="10284"/>
                      <a:pt x="21456" y="10106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03" name="Shape 2898"/>
              <p:cNvSpPr/>
              <p:nvPr/>
            </p:nvSpPr>
            <p:spPr>
              <a:xfrm flipH="1">
                <a:off x="4230680" y="1610469"/>
                <a:ext cx="558800" cy="279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56" y="10106"/>
                    </a:moveTo>
                    <a:lnTo>
                      <a:pt x="16547" y="288"/>
                    </a:lnTo>
                    <a:cubicBezTo>
                      <a:pt x="16458" y="110"/>
                      <a:pt x="16336" y="0"/>
                      <a:pt x="16200" y="0"/>
                    </a:cubicBezTo>
                    <a:cubicBezTo>
                      <a:pt x="15929" y="0"/>
                      <a:pt x="15709" y="439"/>
                      <a:pt x="15709" y="982"/>
                    </a:cubicBezTo>
                    <a:cubicBezTo>
                      <a:pt x="15709" y="1253"/>
                      <a:pt x="15764" y="1499"/>
                      <a:pt x="15853" y="1676"/>
                    </a:cubicBezTo>
                    <a:lnTo>
                      <a:pt x="19924" y="9818"/>
                    </a:lnTo>
                    <a:lnTo>
                      <a:pt x="491" y="9818"/>
                    </a:lnTo>
                    <a:cubicBezTo>
                      <a:pt x="220" y="9818"/>
                      <a:pt x="0" y="10257"/>
                      <a:pt x="0" y="10800"/>
                    </a:cubicBezTo>
                    <a:cubicBezTo>
                      <a:pt x="0" y="11343"/>
                      <a:pt x="220" y="11782"/>
                      <a:pt x="491" y="11782"/>
                    </a:cubicBezTo>
                    <a:lnTo>
                      <a:pt x="19924" y="11782"/>
                    </a:lnTo>
                    <a:lnTo>
                      <a:pt x="15853" y="19924"/>
                    </a:lnTo>
                    <a:cubicBezTo>
                      <a:pt x="15764" y="20102"/>
                      <a:pt x="15709" y="20347"/>
                      <a:pt x="15709" y="20618"/>
                    </a:cubicBezTo>
                    <a:cubicBezTo>
                      <a:pt x="15709" y="21161"/>
                      <a:pt x="15929" y="21600"/>
                      <a:pt x="16200" y="21600"/>
                    </a:cubicBezTo>
                    <a:cubicBezTo>
                      <a:pt x="16336" y="21600"/>
                      <a:pt x="16458" y="21491"/>
                      <a:pt x="16547" y="21312"/>
                    </a:cubicBezTo>
                    <a:lnTo>
                      <a:pt x="21456" y="11494"/>
                    </a:lnTo>
                    <a:cubicBezTo>
                      <a:pt x="21545" y="11317"/>
                      <a:pt x="21600" y="11071"/>
                      <a:pt x="21600" y="10800"/>
                    </a:cubicBezTo>
                    <a:cubicBezTo>
                      <a:pt x="21600" y="10529"/>
                      <a:pt x="21545" y="10284"/>
                      <a:pt x="21456" y="10106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090" tIns="38090" rIns="38090" bIns="38090" anchor="ctr"/>
              <a:lstStyle/>
              <a:p>
                <a:pPr defTabSz="457063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0" y="5071200"/>
              <a:ext cx="4500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err="1" smtClean="0">
                  <a:solidFill>
                    <a:schemeClr val="tx2">
                      <a:lumMod val="50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이더리움</a:t>
              </a:r>
              <a:r>
                <a:rPr lang="ko-KR" altLang="en-US" sz="2800" dirty="0" smtClean="0">
                  <a:solidFill>
                    <a:schemeClr val="tx2">
                      <a:lumMod val="50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 네트워크</a:t>
              </a:r>
              <a:endParaRPr lang="ko-KR" altLang="en-US" sz="2800" dirty="0">
                <a:solidFill>
                  <a:schemeClr val="tx2">
                    <a:lumMod val="50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00564" y="4917312"/>
              <a:ext cx="46434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tx2">
                      <a:lumMod val="50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Solidity</a:t>
              </a:r>
              <a:r>
                <a:rPr lang="ko-KR" altLang="en-US" sz="2400" dirty="0" smtClean="0">
                  <a:solidFill>
                    <a:schemeClr val="tx2">
                      <a:lumMod val="50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로 구현된</a:t>
              </a:r>
              <a:endParaRPr lang="en-US" altLang="ko-KR" sz="2400" dirty="0" smtClean="0">
                <a:solidFill>
                  <a:schemeClr val="tx2">
                    <a:lumMod val="50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  <a:p>
              <a:pPr algn="ctr"/>
              <a:r>
                <a:rPr lang="en-US" altLang="ko-KR" sz="2400" dirty="0" smtClean="0">
                  <a:solidFill>
                    <a:schemeClr val="tx2">
                      <a:lumMod val="50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rPr>
                <a:t>Smart Contract</a:t>
              </a:r>
              <a:endParaRPr lang="ko-KR" altLang="en-US" sz="2400" dirty="0">
                <a:solidFill>
                  <a:schemeClr val="tx2">
                    <a:lumMod val="50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  <p:sp>
          <p:nvSpPr>
            <p:cNvPr id="111" name="Shape 2930"/>
            <p:cNvSpPr/>
            <p:nvPr/>
          </p:nvSpPr>
          <p:spPr>
            <a:xfrm>
              <a:off x="3968337" y="3170488"/>
              <a:ext cx="1064451" cy="677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55" y="1543"/>
                  </a:moveTo>
                  <a:cubicBezTo>
                    <a:pt x="12837" y="1543"/>
                    <a:pt x="10309" y="5515"/>
                    <a:pt x="10309" y="10414"/>
                  </a:cubicBezTo>
                  <a:lnTo>
                    <a:pt x="10309" y="11186"/>
                  </a:lnTo>
                  <a:cubicBezTo>
                    <a:pt x="10309" y="15233"/>
                    <a:pt x="8221" y="18514"/>
                    <a:pt x="5645" y="18514"/>
                  </a:cubicBezTo>
                  <a:cubicBezTo>
                    <a:pt x="3070" y="18514"/>
                    <a:pt x="982" y="15233"/>
                    <a:pt x="982" y="11186"/>
                  </a:cubicBezTo>
                  <a:lnTo>
                    <a:pt x="982" y="10414"/>
                  </a:lnTo>
                  <a:cubicBezTo>
                    <a:pt x="982" y="6367"/>
                    <a:pt x="3070" y="3086"/>
                    <a:pt x="5645" y="3086"/>
                  </a:cubicBezTo>
                  <a:cubicBezTo>
                    <a:pt x="6670" y="3086"/>
                    <a:pt x="7575" y="3630"/>
                    <a:pt x="8321" y="4629"/>
                  </a:cubicBezTo>
                  <a:lnTo>
                    <a:pt x="6382" y="4629"/>
                  </a:lnTo>
                  <a:cubicBezTo>
                    <a:pt x="6110" y="4629"/>
                    <a:pt x="5891" y="4974"/>
                    <a:pt x="5891" y="5400"/>
                  </a:cubicBezTo>
                  <a:cubicBezTo>
                    <a:pt x="5891" y="5826"/>
                    <a:pt x="6110" y="6171"/>
                    <a:pt x="6382" y="6171"/>
                  </a:cubicBezTo>
                  <a:lnTo>
                    <a:pt x="9327" y="6171"/>
                  </a:lnTo>
                  <a:cubicBezTo>
                    <a:pt x="9599" y="6171"/>
                    <a:pt x="9818" y="5826"/>
                    <a:pt x="9818" y="5400"/>
                  </a:cubicBezTo>
                  <a:lnTo>
                    <a:pt x="9818" y="771"/>
                  </a:lnTo>
                  <a:cubicBezTo>
                    <a:pt x="9818" y="346"/>
                    <a:pt x="9599" y="0"/>
                    <a:pt x="9327" y="0"/>
                  </a:cubicBezTo>
                  <a:cubicBezTo>
                    <a:pt x="9056" y="0"/>
                    <a:pt x="8836" y="346"/>
                    <a:pt x="8836" y="771"/>
                  </a:cubicBezTo>
                  <a:lnTo>
                    <a:pt x="8836" y="3321"/>
                  </a:lnTo>
                  <a:cubicBezTo>
                    <a:pt x="7879" y="2160"/>
                    <a:pt x="6706" y="1543"/>
                    <a:pt x="5645" y="1543"/>
                  </a:cubicBezTo>
                  <a:cubicBezTo>
                    <a:pt x="2527" y="1543"/>
                    <a:pt x="0" y="5515"/>
                    <a:pt x="0" y="10414"/>
                  </a:cubicBezTo>
                  <a:lnTo>
                    <a:pt x="0" y="11186"/>
                  </a:lnTo>
                  <a:cubicBezTo>
                    <a:pt x="0" y="16085"/>
                    <a:pt x="2527" y="20057"/>
                    <a:pt x="5645" y="20057"/>
                  </a:cubicBezTo>
                  <a:cubicBezTo>
                    <a:pt x="8763" y="20057"/>
                    <a:pt x="11291" y="16085"/>
                    <a:pt x="11291" y="11186"/>
                  </a:cubicBezTo>
                  <a:lnTo>
                    <a:pt x="11291" y="10414"/>
                  </a:lnTo>
                  <a:cubicBezTo>
                    <a:pt x="11291" y="6367"/>
                    <a:pt x="13379" y="3086"/>
                    <a:pt x="15955" y="3086"/>
                  </a:cubicBezTo>
                  <a:cubicBezTo>
                    <a:pt x="18530" y="3086"/>
                    <a:pt x="20618" y="6367"/>
                    <a:pt x="20618" y="10414"/>
                  </a:cubicBezTo>
                  <a:lnTo>
                    <a:pt x="20618" y="11186"/>
                  </a:lnTo>
                  <a:cubicBezTo>
                    <a:pt x="20618" y="15233"/>
                    <a:pt x="18530" y="18514"/>
                    <a:pt x="15955" y="18514"/>
                  </a:cubicBezTo>
                  <a:cubicBezTo>
                    <a:pt x="14930" y="18514"/>
                    <a:pt x="14025" y="17970"/>
                    <a:pt x="13279" y="16971"/>
                  </a:cubicBezTo>
                  <a:lnTo>
                    <a:pt x="15218" y="16971"/>
                  </a:lnTo>
                  <a:cubicBezTo>
                    <a:pt x="15490" y="16971"/>
                    <a:pt x="15709" y="16626"/>
                    <a:pt x="15709" y="16200"/>
                  </a:cubicBezTo>
                  <a:cubicBezTo>
                    <a:pt x="15709" y="15774"/>
                    <a:pt x="15490" y="15429"/>
                    <a:pt x="15218" y="15429"/>
                  </a:cubicBezTo>
                  <a:lnTo>
                    <a:pt x="12273" y="15429"/>
                  </a:lnTo>
                  <a:cubicBezTo>
                    <a:pt x="12001" y="15429"/>
                    <a:pt x="11782" y="15774"/>
                    <a:pt x="11782" y="16200"/>
                  </a:cubicBezTo>
                  <a:lnTo>
                    <a:pt x="11782" y="20829"/>
                  </a:lnTo>
                  <a:cubicBezTo>
                    <a:pt x="11782" y="21255"/>
                    <a:pt x="12001" y="21600"/>
                    <a:pt x="12273" y="21600"/>
                  </a:cubicBezTo>
                  <a:cubicBezTo>
                    <a:pt x="12544" y="21600"/>
                    <a:pt x="12764" y="21255"/>
                    <a:pt x="12764" y="20829"/>
                  </a:cubicBezTo>
                  <a:lnTo>
                    <a:pt x="12764" y="18279"/>
                  </a:lnTo>
                  <a:cubicBezTo>
                    <a:pt x="13721" y="19441"/>
                    <a:pt x="14894" y="20057"/>
                    <a:pt x="15955" y="20057"/>
                  </a:cubicBezTo>
                  <a:cubicBezTo>
                    <a:pt x="19073" y="20057"/>
                    <a:pt x="21600" y="16085"/>
                    <a:pt x="21600" y="11186"/>
                  </a:cubicBezTo>
                  <a:lnTo>
                    <a:pt x="21600" y="10414"/>
                  </a:lnTo>
                  <a:cubicBezTo>
                    <a:pt x="21600" y="5515"/>
                    <a:pt x="19073" y="1543"/>
                    <a:pt x="15955" y="1543"/>
                  </a:cubicBezTo>
                </a:path>
              </a:pathLst>
            </a:custGeom>
            <a:solidFill>
              <a:srgbClr val="595959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5122" name="Picture 2" descr="ethereum logo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9655" y="2681398"/>
              <a:ext cx="1364902" cy="978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solidity logo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7003" y="1984981"/>
              <a:ext cx="3045249" cy="1042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solidity logo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4722" y="3101852"/>
              <a:ext cx="2267027" cy="1751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직사각형 29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Smart Contract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21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48895" y="1363534"/>
            <a:ext cx="8097263" cy="4585746"/>
            <a:chOff x="448895" y="1363534"/>
            <a:chExt cx="8097263" cy="4585746"/>
          </a:xfrm>
        </p:grpSpPr>
        <p:grpSp>
          <p:nvGrpSpPr>
            <p:cNvPr id="9" name="Group 8"/>
            <p:cNvGrpSpPr/>
            <p:nvPr/>
          </p:nvGrpSpPr>
          <p:grpSpPr>
            <a:xfrm>
              <a:off x="755576" y="2627096"/>
              <a:ext cx="1152128" cy="1918185"/>
              <a:chOff x="756338" y="2636912"/>
              <a:chExt cx="1152128" cy="1918185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756338" y="2636912"/>
                <a:ext cx="1152128" cy="1918185"/>
                <a:chOff x="3631246" y="4903910"/>
                <a:chExt cx="446244" cy="742954"/>
              </a:xfrm>
            </p:grpSpPr>
            <p:sp>
              <p:nvSpPr>
                <p:cNvPr id="48" name="Freeform 6"/>
                <p:cNvSpPr>
                  <a:spLocks noEditPoints="1"/>
                </p:cNvSpPr>
                <p:nvPr/>
              </p:nvSpPr>
              <p:spPr bwMode="auto">
                <a:xfrm>
                  <a:off x="3631246" y="4903910"/>
                  <a:ext cx="446244" cy="742954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rgbClr val="87BCE6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>
                    <a:solidFill>
                      <a:schemeClr val="lt1"/>
                    </a:solidFill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3802267" y="4938019"/>
                  <a:ext cx="104202" cy="2004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87BCE6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3822161" y="5563917"/>
                  <a:ext cx="64414" cy="64414"/>
                </a:xfrm>
                <a:prstGeom prst="ellipse">
                  <a:avLst/>
                </a:prstGeom>
                <a:solidFill>
                  <a:srgbClr val="87BCE6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  <p:sp>
              <p:nvSpPr>
                <p:cNvPr id="40" name="Right Triangle 3"/>
                <p:cNvSpPr/>
                <p:nvPr/>
              </p:nvSpPr>
              <p:spPr>
                <a:xfrm flipV="1">
                  <a:off x="3667586" y="4984405"/>
                  <a:ext cx="353926" cy="561866"/>
                </a:xfrm>
                <a:custGeom>
                  <a:avLst/>
                  <a:gdLst>
                    <a:gd name="connsiteX0" fmla="*/ 0 w 1149070"/>
                    <a:gd name="connsiteY0" fmla="*/ 660238 h 660238"/>
                    <a:gd name="connsiteX1" fmla="*/ 0 w 1149070"/>
                    <a:gd name="connsiteY1" fmla="*/ 0 h 660238"/>
                    <a:gd name="connsiteX2" fmla="*/ 1149070 w 1149070"/>
                    <a:gd name="connsiteY2" fmla="*/ 660238 h 660238"/>
                    <a:gd name="connsiteX3" fmla="*/ 0 w 1149070"/>
                    <a:gd name="connsiteY3" fmla="*/ 660238 h 660238"/>
                    <a:gd name="connsiteX0" fmla="*/ 0 w 1149070"/>
                    <a:gd name="connsiteY0" fmla="*/ 660238 h 660238"/>
                    <a:gd name="connsiteX1" fmla="*/ 0 w 1149070"/>
                    <a:gd name="connsiteY1" fmla="*/ 0 h 660238"/>
                    <a:gd name="connsiteX2" fmla="*/ 1149070 w 1149070"/>
                    <a:gd name="connsiteY2" fmla="*/ 660238 h 660238"/>
                    <a:gd name="connsiteX3" fmla="*/ 0 w 1149070"/>
                    <a:gd name="connsiteY3" fmla="*/ 660238 h 660238"/>
                    <a:gd name="connsiteX0" fmla="*/ 0 w 1149070"/>
                    <a:gd name="connsiteY0" fmla="*/ 660238 h 660238"/>
                    <a:gd name="connsiteX1" fmla="*/ 0 w 1149070"/>
                    <a:gd name="connsiteY1" fmla="*/ 0 h 660238"/>
                    <a:gd name="connsiteX2" fmla="*/ 1149070 w 1149070"/>
                    <a:gd name="connsiteY2" fmla="*/ 660238 h 660238"/>
                    <a:gd name="connsiteX3" fmla="*/ 0 w 1149070"/>
                    <a:gd name="connsiteY3" fmla="*/ 660238 h 660238"/>
                    <a:gd name="connsiteX0" fmla="*/ 0 w 1149070"/>
                    <a:gd name="connsiteY0" fmla="*/ 660238 h 660238"/>
                    <a:gd name="connsiteX1" fmla="*/ 0 w 1149070"/>
                    <a:gd name="connsiteY1" fmla="*/ 0 h 660238"/>
                    <a:gd name="connsiteX2" fmla="*/ 1149070 w 1149070"/>
                    <a:gd name="connsiteY2" fmla="*/ 660238 h 660238"/>
                    <a:gd name="connsiteX3" fmla="*/ 0 w 1149070"/>
                    <a:gd name="connsiteY3" fmla="*/ 660238 h 660238"/>
                    <a:gd name="connsiteX0" fmla="*/ 0 w 1149070"/>
                    <a:gd name="connsiteY0" fmla="*/ 660238 h 660238"/>
                    <a:gd name="connsiteX1" fmla="*/ 0 w 1149070"/>
                    <a:gd name="connsiteY1" fmla="*/ 0 h 660238"/>
                    <a:gd name="connsiteX2" fmla="*/ 1149070 w 1149070"/>
                    <a:gd name="connsiteY2" fmla="*/ 660238 h 660238"/>
                    <a:gd name="connsiteX3" fmla="*/ 0 w 1149070"/>
                    <a:gd name="connsiteY3" fmla="*/ 660238 h 660238"/>
                    <a:gd name="connsiteX0" fmla="*/ 0 w 1149070"/>
                    <a:gd name="connsiteY0" fmla="*/ 660238 h 660238"/>
                    <a:gd name="connsiteX1" fmla="*/ 0 w 1149070"/>
                    <a:gd name="connsiteY1" fmla="*/ 0 h 660238"/>
                    <a:gd name="connsiteX2" fmla="*/ 1149070 w 1149070"/>
                    <a:gd name="connsiteY2" fmla="*/ 660238 h 660238"/>
                    <a:gd name="connsiteX3" fmla="*/ 0 w 1149070"/>
                    <a:gd name="connsiteY3" fmla="*/ 660238 h 660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9070" h="660238">
                      <a:moveTo>
                        <a:pt x="0" y="660238"/>
                      </a:moveTo>
                      <a:lnTo>
                        <a:pt x="0" y="0"/>
                      </a:lnTo>
                      <a:cubicBezTo>
                        <a:pt x="179823" y="397879"/>
                        <a:pt x="710167" y="602719"/>
                        <a:pt x="1149070" y="660238"/>
                      </a:cubicBezTo>
                      <a:lnTo>
                        <a:pt x="0" y="660238"/>
                      </a:lnTo>
                      <a:close/>
                    </a:path>
                  </a:pathLst>
                </a:custGeom>
                <a:solidFill>
                  <a:srgbClr val="87BCE6">
                    <a:alpha val="2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BM DoHyeon OTF" charset="-127"/>
                    <a:ea typeface="BM DoHyeon OTF" charset="-127"/>
                    <a:cs typeface="BM DoHyeon OTF" charset="-127"/>
                  </a:endParaRPr>
                </a:p>
              </p:txBody>
            </p:sp>
          </p:grpSp>
          <p:sp>
            <p:nvSpPr>
              <p:cNvPr id="7" name="Rounded Rectangle 6"/>
              <p:cNvSpPr/>
              <p:nvPr/>
            </p:nvSpPr>
            <p:spPr>
              <a:xfrm>
                <a:off x="1141457" y="2704713"/>
                <a:ext cx="381891" cy="4937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260394" y="4352086"/>
                <a:ext cx="144016" cy="14401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</p:grpSp>
        <p:sp>
          <p:nvSpPr>
            <p:cNvPr id="10" name="Right Arrow 9"/>
            <p:cNvSpPr/>
            <p:nvPr/>
          </p:nvSpPr>
          <p:spPr>
            <a:xfrm>
              <a:off x="2267744" y="3408333"/>
              <a:ext cx="3456384" cy="360040"/>
            </a:xfrm>
            <a:prstGeom prst="rightArrow">
              <a:avLst>
                <a:gd name="adj1" fmla="val 50000"/>
                <a:gd name="adj2" fmla="val 74188"/>
              </a:avLst>
            </a:prstGeom>
            <a:solidFill>
              <a:srgbClr val="2681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264228" y="2505640"/>
              <a:ext cx="3010996" cy="830685"/>
              <a:chOff x="2264228" y="2674515"/>
              <a:chExt cx="3424957" cy="830685"/>
            </a:xfrm>
          </p:grpSpPr>
          <p:sp>
            <p:nvSpPr>
              <p:cNvPr id="13" name="Freeform 12"/>
              <p:cNvSpPr/>
              <p:nvPr/>
            </p:nvSpPr>
            <p:spPr>
              <a:xfrm>
                <a:off x="2264228" y="2917371"/>
                <a:ext cx="3276763" cy="587829"/>
              </a:xfrm>
              <a:custGeom>
                <a:avLst/>
                <a:gdLst>
                  <a:gd name="connsiteX0" fmla="*/ 0 w 3276600"/>
                  <a:gd name="connsiteY0" fmla="*/ 587829 h 587829"/>
                  <a:gd name="connsiteX1" fmla="*/ 3276600 w 3276600"/>
                  <a:gd name="connsiteY1" fmla="*/ 587829 h 587829"/>
                  <a:gd name="connsiteX2" fmla="*/ 3276600 w 3276600"/>
                  <a:gd name="connsiteY2" fmla="*/ 0 h 587829"/>
                  <a:gd name="connsiteX0" fmla="*/ 0 w 3276600"/>
                  <a:gd name="connsiteY0" fmla="*/ 587829 h 587829"/>
                  <a:gd name="connsiteX1" fmla="*/ 2982685 w 3276600"/>
                  <a:gd name="connsiteY1" fmla="*/ 587829 h 587829"/>
                  <a:gd name="connsiteX2" fmla="*/ 3276600 w 3276600"/>
                  <a:gd name="connsiteY2" fmla="*/ 587829 h 587829"/>
                  <a:gd name="connsiteX3" fmla="*/ 3276600 w 3276600"/>
                  <a:gd name="connsiteY3" fmla="*/ 0 h 587829"/>
                  <a:gd name="connsiteX0" fmla="*/ 0 w 3276600"/>
                  <a:gd name="connsiteY0" fmla="*/ 587829 h 587829"/>
                  <a:gd name="connsiteX1" fmla="*/ 2982685 w 3276600"/>
                  <a:gd name="connsiteY1" fmla="*/ 587829 h 587829"/>
                  <a:gd name="connsiteX2" fmla="*/ 3265714 w 3276600"/>
                  <a:gd name="connsiteY2" fmla="*/ 315686 h 587829"/>
                  <a:gd name="connsiteX3" fmla="*/ 3276600 w 3276600"/>
                  <a:gd name="connsiteY3" fmla="*/ 0 h 587829"/>
                  <a:gd name="connsiteX0" fmla="*/ 0 w 3276600"/>
                  <a:gd name="connsiteY0" fmla="*/ 587829 h 587829"/>
                  <a:gd name="connsiteX1" fmla="*/ 2982685 w 3276600"/>
                  <a:gd name="connsiteY1" fmla="*/ 587829 h 587829"/>
                  <a:gd name="connsiteX2" fmla="*/ 3265714 w 3276600"/>
                  <a:gd name="connsiteY2" fmla="*/ 315686 h 587829"/>
                  <a:gd name="connsiteX3" fmla="*/ 3276600 w 3276600"/>
                  <a:gd name="connsiteY3" fmla="*/ 0 h 587829"/>
                  <a:gd name="connsiteX0" fmla="*/ 0 w 3276600"/>
                  <a:gd name="connsiteY0" fmla="*/ 587829 h 587829"/>
                  <a:gd name="connsiteX1" fmla="*/ 2982685 w 3276600"/>
                  <a:gd name="connsiteY1" fmla="*/ 587829 h 587829"/>
                  <a:gd name="connsiteX2" fmla="*/ 3265714 w 3276600"/>
                  <a:gd name="connsiteY2" fmla="*/ 315686 h 587829"/>
                  <a:gd name="connsiteX3" fmla="*/ 3276600 w 3276600"/>
                  <a:gd name="connsiteY3" fmla="*/ 0 h 587829"/>
                  <a:gd name="connsiteX0" fmla="*/ 0 w 3276600"/>
                  <a:gd name="connsiteY0" fmla="*/ 587829 h 587829"/>
                  <a:gd name="connsiteX1" fmla="*/ 2982685 w 3276600"/>
                  <a:gd name="connsiteY1" fmla="*/ 587829 h 587829"/>
                  <a:gd name="connsiteX2" fmla="*/ 3265714 w 3276600"/>
                  <a:gd name="connsiteY2" fmla="*/ 315686 h 587829"/>
                  <a:gd name="connsiteX3" fmla="*/ 3276600 w 3276600"/>
                  <a:gd name="connsiteY3" fmla="*/ 0 h 587829"/>
                  <a:gd name="connsiteX0" fmla="*/ 0 w 3276600"/>
                  <a:gd name="connsiteY0" fmla="*/ 587829 h 587829"/>
                  <a:gd name="connsiteX1" fmla="*/ 2982685 w 3276600"/>
                  <a:gd name="connsiteY1" fmla="*/ 587829 h 587829"/>
                  <a:gd name="connsiteX2" fmla="*/ 3265714 w 3276600"/>
                  <a:gd name="connsiteY2" fmla="*/ 315686 h 587829"/>
                  <a:gd name="connsiteX3" fmla="*/ 3276600 w 3276600"/>
                  <a:gd name="connsiteY3" fmla="*/ 0 h 587829"/>
                  <a:gd name="connsiteX0" fmla="*/ 0 w 3276600"/>
                  <a:gd name="connsiteY0" fmla="*/ 587829 h 587829"/>
                  <a:gd name="connsiteX1" fmla="*/ 2982685 w 3276600"/>
                  <a:gd name="connsiteY1" fmla="*/ 587829 h 587829"/>
                  <a:gd name="connsiteX2" fmla="*/ 3265714 w 3276600"/>
                  <a:gd name="connsiteY2" fmla="*/ 315686 h 587829"/>
                  <a:gd name="connsiteX3" fmla="*/ 3276600 w 3276600"/>
                  <a:gd name="connsiteY3" fmla="*/ 0 h 587829"/>
                  <a:gd name="connsiteX0" fmla="*/ 0 w 3276600"/>
                  <a:gd name="connsiteY0" fmla="*/ 587829 h 587829"/>
                  <a:gd name="connsiteX1" fmla="*/ 2982685 w 3276600"/>
                  <a:gd name="connsiteY1" fmla="*/ 587829 h 587829"/>
                  <a:gd name="connsiteX2" fmla="*/ 3265714 w 3276600"/>
                  <a:gd name="connsiteY2" fmla="*/ 315686 h 587829"/>
                  <a:gd name="connsiteX3" fmla="*/ 3276600 w 3276600"/>
                  <a:gd name="connsiteY3" fmla="*/ 0 h 587829"/>
                  <a:gd name="connsiteX0" fmla="*/ 0 w 3280954"/>
                  <a:gd name="connsiteY0" fmla="*/ 587829 h 587829"/>
                  <a:gd name="connsiteX1" fmla="*/ 2982685 w 3280954"/>
                  <a:gd name="connsiteY1" fmla="*/ 587829 h 587829"/>
                  <a:gd name="connsiteX2" fmla="*/ 3280954 w 3280954"/>
                  <a:gd name="connsiteY2" fmla="*/ 310606 h 587829"/>
                  <a:gd name="connsiteX3" fmla="*/ 3276600 w 3280954"/>
                  <a:gd name="connsiteY3" fmla="*/ 0 h 587829"/>
                  <a:gd name="connsiteX0" fmla="*/ 0 w 3276707"/>
                  <a:gd name="connsiteY0" fmla="*/ 587829 h 587829"/>
                  <a:gd name="connsiteX1" fmla="*/ 2982685 w 3276707"/>
                  <a:gd name="connsiteY1" fmla="*/ 587829 h 587829"/>
                  <a:gd name="connsiteX2" fmla="*/ 3265714 w 3276707"/>
                  <a:gd name="connsiteY2" fmla="*/ 315686 h 587829"/>
                  <a:gd name="connsiteX3" fmla="*/ 3276600 w 3276707"/>
                  <a:gd name="connsiteY3" fmla="*/ 0 h 587829"/>
                  <a:gd name="connsiteX0" fmla="*/ 0 w 3276763"/>
                  <a:gd name="connsiteY0" fmla="*/ 587829 h 587829"/>
                  <a:gd name="connsiteX1" fmla="*/ 2982685 w 3276763"/>
                  <a:gd name="connsiteY1" fmla="*/ 587829 h 587829"/>
                  <a:gd name="connsiteX2" fmla="*/ 3270794 w 3276763"/>
                  <a:gd name="connsiteY2" fmla="*/ 310606 h 587829"/>
                  <a:gd name="connsiteX3" fmla="*/ 3276600 w 3276763"/>
                  <a:gd name="connsiteY3" fmla="*/ 0 h 587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76763" h="587829">
                    <a:moveTo>
                      <a:pt x="0" y="587829"/>
                    </a:moveTo>
                    <a:lnTo>
                      <a:pt x="2982685" y="587829"/>
                    </a:lnTo>
                    <a:cubicBezTo>
                      <a:pt x="3152503" y="583475"/>
                      <a:pt x="3263536" y="444862"/>
                      <a:pt x="3270794" y="310606"/>
                    </a:cubicBezTo>
                    <a:cubicBezTo>
                      <a:pt x="3269343" y="207071"/>
                      <a:pt x="3278051" y="103535"/>
                      <a:pt x="3276600" y="0"/>
                    </a:cubicBezTo>
                  </a:path>
                </a:pathLst>
              </a:custGeom>
              <a:ln w="187325">
                <a:solidFill>
                  <a:srgbClr val="87BC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  <p:sp>
            <p:nvSpPr>
              <p:cNvPr id="14" name="Isosceles Triangle 13"/>
              <p:cNvSpPr/>
              <p:nvPr/>
            </p:nvSpPr>
            <p:spPr>
              <a:xfrm>
                <a:off x="5361590" y="2674515"/>
                <a:ext cx="327595" cy="252991"/>
              </a:xfrm>
              <a:prstGeom prst="triangle">
                <a:avLst/>
              </a:prstGeom>
              <a:solidFill>
                <a:srgbClr val="87BC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flipV="1">
              <a:off x="2264228" y="3840380"/>
              <a:ext cx="3020521" cy="830685"/>
              <a:chOff x="2264228" y="2674515"/>
              <a:chExt cx="3435791" cy="830685"/>
            </a:xfrm>
          </p:grpSpPr>
          <p:sp>
            <p:nvSpPr>
              <p:cNvPr id="78" name="Freeform 77"/>
              <p:cNvSpPr/>
              <p:nvPr/>
            </p:nvSpPr>
            <p:spPr>
              <a:xfrm>
                <a:off x="2264228" y="2917371"/>
                <a:ext cx="3276763" cy="587829"/>
              </a:xfrm>
              <a:custGeom>
                <a:avLst/>
                <a:gdLst>
                  <a:gd name="connsiteX0" fmla="*/ 0 w 3276600"/>
                  <a:gd name="connsiteY0" fmla="*/ 587829 h 587829"/>
                  <a:gd name="connsiteX1" fmla="*/ 3276600 w 3276600"/>
                  <a:gd name="connsiteY1" fmla="*/ 587829 h 587829"/>
                  <a:gd name="connsiteX2" fmla="*/ 3276600 w 3276600"/>
                  <a:gd name="connsiteY2" fmla="*/ 0 h 587829"/>
                  <a:gd name="connsiteX0" fmla="*/ 0 w 3276600"/>
                  <a:gd name="connsiteY0" fmla="*/ 587829 h 587829"/>
                  <a:gd name="connsiteX1" fmla="*/ 2982685 w 3276600"/>
                  <a:gd name="connsiteY1" fmla="*/ 587829 h 587829"/>
                  <a:gd name="connsiteX2" fmla="*/ 3276600 w 3276600"/>
                  <a:gd name="connsiteY2" fmla="*/ 587829 h 587829"/>
                  <a:gd name="connsiteX3" fmla="*/ 3276600 w 3276600"/>
                  <a:gd name="connsiteY3" fmla="*/ 0 h 587829"/>
                  <a:gd name="connsiteX0" fmla="*/ 0 w 3276600"/>
                  <a:gd name="connsiteY0" fmla="*/ 587829 h 587829"/>
                  <a:gd name="connsiteX1" fmla="*/ 2982685 w 3276600"/>
                  <a:gd name="connsiteY1" fmla="*/ 587829 h 587829"/>
                  <a:gd name="connsiteX2" fmla="*/ 3265714 w 3276600"/>
                  <a:gd name="connsiteY2" fmla="*/ 315686 h 587829"/>
                  <a:gd name="connsiteX3" fmla="*/ 3276600 w 3276600"/>
                  <a:gd name="connsiteY3" fmla="*/ 0 h 587829"/>
                  <a:gd name="connsiteX0" fmla="*/ 0 w 3276600"/>
                  <a:gd name="connsiteY0" fmla="*/ 587829 h 587829"/>
                  <a:gd name="connsiteX1" fmla="*/ 2982685 w 3276600"/>
                  <a:gd name="connsiteY1" fmla="*/ 587829 h 587829"/>
                  <a:gd name="connsiteX2" fmla="*/ 3265714 w 3276600"/>
                  <a:gd name="connsiteY2" fmla="*/ 315686 h 587829"/>
                  <a:gd name="connsiteX3" fmla="*/ 3276600 w 3276600"/>
                  <a:gd name="connsiteY3" fmla="*/ 0 h 587829"/>
                  <a:gd name="connsiteX0" fmla="*/ 0 w 3276600"/>
                  <a:gd name="connsiteY0" fmla="*/ 587829 h 587829"/>
                  <a:gd name="connsiteX1" fmla="*/ 2982685 w 3276600"/>
                  <a:gd name="connsiteY1" fmla="*/ 587829 h 587829"/>
                  <a:gd name="connsiteX2" fmla="*/ 3265714 w 3276600"/>
                  <a:gd name="connsiteY2" fmla="*/ 315686 h 587829"/>
                  <a:gd name="connsiteX3" fmla="*/ 3276600 w 3276600"/>
                  <a:gd name="connsiteY3" fmla="*/ 0 h 587829"/>
                  <a:gd name="connsiteX0" fmla="*/ 0 w 3276600"/>
                  <a:gd name="connsiteY0" fmla="*/ 587829 h 587829"/>
                  <a:gd name="connsiteX1" fmla="*/ 2982685 w 3276600"/>
                  <a:gd name="connsiteY1" fmla="*/ 587829 h 587829"/>
                  <a:gd name="connsiteX2" fmla="*/ 3265714 w 3276600"/>
                  <a:gd name="connsiteY2" fmla="*/ 315686 h 587829"/>
                  <a:gd name="connsiteX3" fmla="*/ 3276600 w 3276600"/>
                  <a:gd name="connsiteY3" fmla="*/ 0 h 587829"/>
                  <a:gd name="connsiteX0" fmla="*/ 0 w 3276600"/>
                  <a:gd name="connsiteY0" fmla="*/ 587829 h 587829"/>
                  <a:gd name="connsiteX1" fmla="*/ 2982685 w 3276600"/>
                  <a:gd name="connsiteY1" fmla="*/ 587829 h 587829"/>
                  <a:gd name="connsiteX2" fmla="*/ 3265714 w 3276600"/>
                  <a:gd name="connsiteY2" fmla="*/ 315686 h 587829"/>
                  <a:gd name="connsiteX3" fmla="*/ 3276600 w 3276600"/>
                  <a:gd name="connsiteY3" fmla="*/ 0 h 587829"/>
                  <a:gd name="connsiteX0" fmla="*/ 0 w 3276600"/>
                  <a:gd name="connsiteY0" fmla="*/ 587829 h 587829"/>
                  <a:gd name="connsiteX1" fmla="*/ 2982685 w 3276600"/>
                  <a:gd name="connsiteY1" fmla="*/ 587829 h 587829"/>
                  <a:gd name="connsiteX2" fmla="*/ 3265714 w 3276600"/>
                  <a:gd name="connsiteY2" fmla="*/ 315686 h 587829"/>
                  <a:gd name="connsiteX3" fmla="*/ 3276600 w 3276600"/>
                  <a:gd name="connsiteY3" fmla="*/ 0 h 587829"/>
                  <a:gd name="connsiteX0" fmla="*/ 0 w 3276600"/>
                  <a:gd name="connsiteY0" fmla="*/ 587829 h 587829"/>
                  <a:gd name="connsiteX1" fmla="*/ 2982685 w 3276600"/>
                  <a:gd name="connsiteY1" fmla="*/ 587829 h 587829"/>
                  <a:gd name="connsiteX2" fmla="*/ 3265714 w 3276600"/>
                  <a:gd name="connsiteY2" fmla="*/ 315686 h 587829"/>
                  <a:gd name="connsiteX3" fmla="*/ 3276600 w 3276600"/>
                  <a:gd name="connsiteY3" fmla="*/ 0 h 587829"/>
                  <a:gd name="connsiteX0" fmla="*/ 0 w 3280954"/>
                  <a:gd name="connsiteY0" fmla="*/ 587829 h 587829"/>
                  <a:gd name="connsiteX1" fmla="*/ 2982685 w 3280954"/>
                  <a:gd name="connsiteY1" fmla="*/ 587829 h 587829"/>
                  <a:gd name="connsiteX2" fmla="*/ 3280954 w 3280954"/>
                  <a:gd name="connsiteY2" fmla="*/ 310606 h 587829"/>
                  <a:gd name="connsiteX3" fmla="*/ 3276600 w 3280954"/>
                  <a:gd name="connsiteY3" fmla="*/ 0 h 587829"/>
                  <a:gd name="connsiteX0" fmla="*/ 0 w 3276707"/>
                  <a:gd name="connsiteY0" fmla="*/ 587829 h 587829"/>
                  <a:gd name="connsiteX1" fmla="*/ 2982685 w 3276707"/>
                  <a:gd name="connsiteY1" fmla="*/ 587829 h 587829"/>
                  <a:gd name="connsiteX2" fmla="*/ 3265714 w 3276707"/>
                  <a:gd name="connsiteY2" fmla="*/ 315686 h 587829"/>
                  <a:gd name="connsiteX3" fmla="*/ 3276600 w 3276707"/>
                  <a:gd name="connsiteY3" fmla="*/ 0 h 587829"/>
                  <a:gd name="connsiteX0" fmla="*/ 0 w 3276763"/>
                  <a:gd name="connsiteY0" fmla="*/ 587829 h 587829"/>
                  <a:gd name="connsiteX1" fmla="*/ 2982685 w 3276763"/>
                  <a:gd name="connsiteY1" fmla="*/ 587829 h 587829"/>
                  <a:gd name="connsiteX2" fmla="*/ 3270794 w 3276763"/>
                  <a:gd name="connsiteY2" fmla="*/ 310606 h 587829"/>
                  <a:gd name="connsiteX3" fmla="*/ 3276600 w 3276763"/>
                  <a:gd name="connsiteY3" fmla="*/ 0 h 587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76763" h="587829">
                    <a:moveTo>
                      <a:pt x="0" y="587829"/>
                    </a:moveTo>
                    <a:lnTo>
                      <a:pt x="2982685" y="587829"/>
                    </a:lnTo>
                    <a:cubicBezTo>
                      <a:pt x="3152503" y="583475"/>
                      <a:pt x="3263536" y="444862"/>
                      <a:pt x="3270794" y="310606"/>
                    </a:cubicBezTo>
                    <a:cubicBezTo>
                      <a:pt x="3269343" y="207071"/>
                      <a:pt x="3278051" y="103535"/>
                      <a:pt x="3276600" y="0"/>
                    </a:cubicBezTo>
                  </a:path>
                </a:pathLst>
              </a:custGeom>
              <a:ln w="187325">
                <a:solidFill>
                  <a:srgbClr val="87BC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  <p:sp>
            <p:nvSpPr>
              <p:cNvPr id="79" name="Isosceles Triangle 78"/>
              <p:cNvSpPr/>
              <p:nvPr/>
            </p:nvSpPr>
            <p:spPr>
              <a:xfrm>
                <a:off x="5372424" y="2674515"/>
                <a:ext cx="327595" cy="252991"/>
              </a:xfrm>
              <a:prstGeom prst="triangle">
                <a:avLst/>
              </a:prstGeom>
              <a:solidFill>
                <a:srgbClr val="87BC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2254703" y="2329140"/>
              <a:ext cx="2193472" cy="739603"/>
              <a:chOff x="2264228" y="2565831"/>
              <a:chExt cx="2193472" cy="739603"/>
            </a:xfrm>
          </p:grpSpPr>
          <p:sp>
            <p:nvSpPr>
              <p:cNvPr id="18" name="Freeform 17"/>
              <p:cNvSpPr/>
              <p:nvPr/>
            </p:nvSpPr>
            <p:spPr>
              <a:xfrm>
                <a:off x="2264228" y="2706720"/>
                <a:ext cx="2193472" cy="598714"/>
              </a:xfrm>
              <a:custGeom>
                <a:avLst/>
                <a:gdLst>
                  <a:gd name="connsiteX0" fmla="*/ 0 w 2177143"/>
                  <a:gd name="connsiteY0" fmla="*/ 598714 h 598714"/>
                  <a:gd name="connsiteX1" fmla="*/ 1861457 w 2177143"/>
                  <a:gd name="connsiteY1" fmla="*/ 598714 h 598714"/>
                  <a:gd name="connsiteX2" fmla="*/ 2177143 w 2177143"/>
                  <a:gd name="connsiteY2" fmla="*/ 283028 h 598714"/>
                  <a:gd name="connsiteX3" fmla="*/ 1894115 w 2177143"/>
                  <a:gd name="connsiteY3" fmla="*/ 0 h 598714"/>
                  <a:gd name="connsiteX4" fmla="*/ 1534886 w 2177143"/>
                  <a:gd name="connsiteY4" fmla="*/ 0 h 598714"/>
                  <a:gd name="connsiteX0" fmla="*/ 0 w 2177143"/>
                  <a:gd name="connsiteY0" fmla="*/ 598714 h 598759"/>
                  <a:gd name="connsiteX1" fmla="*/ 1861457 w 2177143"/>
                  <a:gd name="connsiteY1" fmla="*/ 598714 h 598759"/>
                  <a:gd name="connsiteX2" fmla="*/ 2177143 w 2177143"/>
                  <a:gd name="connsiteY2" fmla="*/ 283028 h 598759"/>
                  <a:gd name="connsiteX3" fmla="*/ 1894115 w 2177143"/>
                  <a:gd name="connsiteY3" fmla="*/ 0 h 598759"/>
                  <a:gd name="connsiteX4" fmla="*/ 1534886 w 2177143"/>
                  <a:gd name="connsiteY4" fmla="*/ 0 h 598759"/>
                  <a:gd name="connsiteX0" fmla="*/ 0 w 2177143"/>
                  <a:gd name="connsiteY0" fmla="*/ 598714 h 598714"/>
                  <a:gd name="connsiteX1" fmla="*/ 1861457 w 2177143"/>
                  <a:gd name="connsiteY1" fmla="*/ 598714 h 598714"/>
                  <a:gd name="connsiteX2" fmla="*/ 2177143 w 2177143"/>
                  <a:gd name="connsiteY2" fmla="*/ 283028 h 598714"/>
                  <a:gd name="connsiteX3" fmla="*/ 1894115 w 2177143"/>
                  <a:gd name="connsiteY3" fmla="*/ 0 h 598714"/>
                  <a:gd name="connsiteX4" fmla="*/ 1534886 w 2177143"/>
                  <a:gd name="connsiteY4" fmla="*/ 0 h 598714"/>
                  <a:gd name="connsiteX0" fmla="*/ 0 w 2177143"/>
                  <a:gd name="connsiteY0" fmla="*/ 598714 h 598714"/>
                  <a:gd name="connsiteX1" fmla="*/ 1861457 w 2177143"/>
                  <a:gd name="connsiteY1" fmla="*/ 598714 h 598714"/>
                  <a:gd name="connsiteX2" fmla="*/ 2177143 w 2177143"/>
                  <a:gd name="connsiteY2" fmla="*/ 283028 h 598714"/>
                  <a:gd name="connsiteX3" fmla="*/ 1894115 w 2177143"/>
                  <a:gd name="connsiteY3" fmla="*/ 0 h 598714"/>
                  <a:gd name="connsiteX4" fmla="*/ 1534886 w 2177143"/>
                  <a:gd name="connsiteY4" fmla="*/ 0 h 598714"/>
                  <a:gd name="connsiteX0" fmla="*/ 0 w 2177143"/>
                  <a:gd name="connsiteY0" fmla="*/ 598714 h 598714"/>
                  <a:gd name="connsiteX1" fmla="*/ 1861457 w 2177143"/>
                  <a:gd name="connsiteY1" fmla="*/ 598714 h 598714"/>
                  <a:gd name="connsiteX2" fmla="*/ 2177143 w 2177143"/>
                  <a:gd name="connsiteY2" fmla="*/ 283028 h 598714"/>
                  <a:gd name="connsiteX3" fmla="*/ 1894115 w 2177143"/>
                  <a:gd name="connsiteY3" fmla="*/ 0 h 598714"/>
                  <a:gd name="connsiteX4" fmla="*/ 1534886 w 2177143"/>
                  <a:gd name="connsiteY4" fmla="*/ 0 h 598714"/>
                  <a:gd name="connsiteX0" fmla="*/ 0 w 2177143"/>
                  <a:gd name="connsiteY0" fmla="*/ 598714 h 598714"/>
                  <a:gd name="connsiteX1" fmla="*/ 1861457 w 2177143"/>
                  <a:gd name="connsiteY1" fmla="*/ 598714 h 598714"/>
                  <a:gd name="connsiteX2" fmla="*/ 2177143 w 2177143"/>
                  <a:gd name="connsiteY2" fmla="*/ 283028 h 598714"/>
                  <a:gd name="connsiteX3" fmla="*/ 1894115 w 2177143"/>
                  <a:gd name="connsiteY3" fmla="*/ 0 h 598714"/>
                  <a:gd name="connsiteX4" fmla="*/ 1534886 w 2177143"/>
                  <a:gd name="connsiteY4" fmla="*/ 0 h 598714"/>
                  <a:gd name="connsiteX0" fmla="*/ 0 w 2177143"/>
                  <a:gd name="connsiteY0" fmla="*/ 598714 h 598714"/>
                  <a:gd name="connsiteX1" fmla="*/ 1861457 w 2177143"/>
                  <a:gd name="connsiteY1" fmla="*/ 598714 h 598714"/>
                  <a:gd name="connsiteX2" fmla="*/ 2177143 w 2177143"/>
                  <a:gd name="connsiteY2" fmla="*/ 283028 h 598714"/>
                  <a:gd name="connsiteX3" fmla="*/ 1894115 w 2177143"/>
                  <a:gd name="connsiteY3" fmla="*/ 0 h 598714"/>
                  <a:gd name="connsiteX4" fmla="*/ 1534886 w 2177143"/>
                  <a:gd name="connsiteY4" fmla="*/ 0 h 598714"/>
                  <a:gd name="connsiteX0" fmla="*/ 0 w 2177143"/>
                  <a:gd name="connsiteY0" fmla="*/ 598714 h 598714"/>
                  <a:gd name="connsiteX1" fmla="*/ 1861457 w 2177143"/>
                  <a:gd name="connsiteY1" fmla="*/ 598714 h 598714"/>
                  <a:gd name="connsiteX2" fmla="*/ 2177143 w 2177143"/>
                  <a:gd name="connsiteY2" fmla="*/ 283028 h 598714"/>
                  <a:gd name="connsiteX3" fmla="*/ 1894115 w 2177143"/>
                  <a:gd name="connsiteY3" fmla="*/ 0 h 598714"/>
                  <a:gd name="connsiteX4" fmla="*/ 1534886 w 2177143"/>
                  <a:gd name="connsiteY4" fmla="*/ 0 h 598714"/>
                  <a:gd name="connsiteX0" fmla="*/ 0 w 2177143"/>
                  <a:gd name="connsiteY0" fmla="*/ 598714 h 598714"/>
                  <a:gd name="connsiteX1" fmla="*/ 1861457 w 2177143"/>
                  <a:gd name="connsiteY1" fmla="*/ 598714 h 598714"/>
                  <a:gd name="connsiteX2" fmla="*/ 2177143 w 2177143"/>
                  <a:gd name="connsiteY2" fmla="*/ 283028 h 598714"/>
                  <a:gd name="connsiteX3" fmla="*/ 1894115 w 2177143"/>
                  <a:gd name="connsiteY3" fmla="*/ 0 h 598714"/>
                  <a:gd name="connsiteX4" fmla="*/ 1534886 w 2177143"/>
                  <a:gd name="connsiteY4" fmla="*/ 0 h 598714"/>
                  <a:gd name="connsiteX0" fmla="*/ 0 w 2177143"/>
                  <a:gd name="connsiteY0" fmla="*/ 598714 h 598714"/>
                  <a:gd name="connsiteX1" fmla="*/ 1861457 w 2177143"/>
                  <a:gd name="connsiteY1" fmla="*/ 598714 h 598714"/>
                  <a:gd name="connsiteX2" fmla="*/ 2177143 w 2177143"/>
                  <a:gd name="connsiteY2" fmla="*/ 283028 h 598714"/>
                  <a:gd name="connsiteX3" fmla="*/ 1894115 w 2177143"/>
                  <a:gd name="connsiteY3" fmla="*/ 0 h 598714"/>
                  <a:gd name="connsiteX4" fmla="*/ 1534886 w 2177143"/>
                  <a:gd name="connsiteY4" fmla="*/ 0 h 598714"/>
                  <a:gd name="connsiteX0" fmla="*/ 0 w 2177565"/>
                  <a:gd name="connsiteY0" fmla="*/ 598714 h 598714"/>
                  <a:gd name="connsiteX1" fmla="*/ 1861457 w 2177565"/>
                  <a:gd name="connsiteY1" fmla="*/ 598714 h 598714"/>
                  <a:gd name="connsiteX2" fmla="*/ 2177143 w 2177565"/>
                  <a:gd name="connsiteY2" fmla="*/ 283028 h 598714"/>
                  <a:gd name="connsiteX3" fmla="*/ 1894115 w 2177565"/>
                  <a:gd name="connsiteY3" fmla="*/ 0 h 598714"/>
                  <a:gd name="connsiteX4" fmla="*/ 1534886 w 2177565"/>
                  <a:gd name="connsiteY4" fmla="*/ 0 h 598714"/>
                  <a:gd name="connsiteX0" fmla="*/ 0 w 2177143"/>
                  <a:gd name="connsiteY0" fmla="*/ 598714 h 598714"/>
                  <a:gd name="connsiteX1" fmla="*/ 1861457 w 2177143"/>
                  <a:gd name="connsiteY1" fmla="*/ 598714 h 598714"/>
                  <a:gd name="connsiteX2" fmla="*/ 2177143 w 2177143"/>
                  <a:gd name="connsiteY2" fmla="*/ 283028 h 598714"/>
                  <a:gd name="connsiteX3" fmla="*/ 1894115 w 2177143"/>
                  <a:gd name="connsiteY3" fmla="*/ 0 h 598714"/>
                  <a:gd name="connsiteX4" fmla="*/ 1534886 w 2177143"/>
                  <a:gd name="connsiteY4" fmla="*/ 0 h 598714"/>
                  <a:gd name="connsiteX0" fmla="*/ 0 w 2177143"/>
                  <a:gd name="connsiteY0" fmla="*/ 598714 h 598793"/>
                  <a:gd name="connsiteX1" fmla="*/ 1861457 w 2177143"/>
                  <a:gd name="connsiteY1" fmla="*/ 598714 h 598793"/>
                  <a:gd name="connsiteX2" fmla="*/ 2177143 w 2177143"/>
                  <a:gd name="connsiteY2" fmla="*/ 283028 h 598793"/>
                  <a:gd name="connsiteX3" fmla="*/ 1894115 w 2177143"/>
                  <a:gd name="connsiteY3" fmla="*/ 0 h 598793"/>
                  <a:gd name="connsiteX4" fmla="*/ 1534886 w 2177143"/>
                  <a:gd name="connsiteY4" fmla="*/ 0 h 598793"/>
                  <a:gd name="connsiteX0" fmla="*/ 0 w 2177143"/>
                  <a:gd name="connsiteY0" fmla="*/ 598714 h 598793"/>
                  <a:gd name="connsiteX1" fmla="*/ 1094015 w 2177143"/>
                  <a:gd name="connsiteY1" fmla="*/ 593271 h 598793"/>
                  <a:gd name="connsiteX2" fmla="*/ 1861457 w 2177143"/>
                  <a:gd name="connsiteY2" fmla="*/ 598714 h 598793"/>
                  <a:gd name="connsiteX3" fmla="*/ 2177143 w 2177143"/>
                  <a:gd name="connsiteY3" fmla="*/ 283028 h 598793"/>
                  <a:gd name="connsiteX4" fmla="*/ 1894115 w 2177143"/>
                  <a:gd name="connsiteY4" fmla="*/ 0 h 598793"/>
                  <a:gd name="connsiteX5" fmla="*/ 1534886 w 2177143"/>
                  <a:gd name="connsiteY5" fmla="*/ 0 h 598793"/>
                  <a:gd name="connsiteX0" fmla="*/ 0 w 2177143"/>
                  <a:gd name="connsiteY0" fmla="*/ 598714 h 598714"/>
                  <a:gd name="connsiteX1" fmla="*/ 1094015 w 2177143"/>
                  <a:gd name="connsiteY1" fmla="*/ 593271 h 598714"/>
                  <a:gd name="connsiteX2" fmla="*/ 1861457 w 2177143"/>
                  <a:gd name="connsiteY2" fmla="*/ 598714 h 598714"/>
                  <a:gd name="connsiteX3" fmla="*/ 2177143 w 2177143"/>
                  <a:gd name="connsiteY3" fmla="*/ 283028 h 598714"/>
                  <a:gd name="connsiteX4" fmla="*/ 1894115 w 2177143"/>
                  <a:gd name="connsiteY4" fmla="*/ 0 h 598714"/>
                  <a:gd name="connsiteX5" fmla="*/ 1534886 w 2177143"/>
                  <a:gd name="connsiteY5" fmla="*/ 0 h 598714"/>
                  <a:gd name="connsiteX0" fmla="*/ 0 w 2177143"/>
                  <a:gd name="connsiteY0" fmla="*/ 598714 h 598714"/>
                  <a:gd name="connsiteX1" fmla="*/ 1094015 w 2177143"/>
                  <a:gd name="connsiteY1" fmla="*/ 593271 h 598714"/>
                  <a:gd name="connsiteX2" fmla="*/ 1861457 w 2177143"/>
                  <a:gd name="connsiteY2" fmla="*/ 598714 h 598714"/>
                  <a:gd name="connsiteX3" fmla="*/ 2177143 w 2177143"/>
                  <a:gd name="connsiteY3" fmla="*/ 283028 h 598714"/>
                  <a:gd name="connsiteX4" fmla="*/ 1894115 w 2177143"/>
                  <a:gd name="connsiteY4" fmla="*/ 0 h 598714"/>
                  <a:gd name="connsiteX5" fmla="*/ 1534886 w 2177143"/>
                  <a:gd name="connsiteY5" fmla="*/ 0 h 598714"/>
                  <a:gd name="connsiteX0" fmla="*/ 0 w 2177143"/>
                  <a:gd name="connsiteY0" fmla="*/ 598714 h 598714"/>
                  <a:gd name="connsiteX1" fmla="*/ 1094015 w 2177143"/>
                  <a:gd name="connsiteY1" fmla="*/ 593271 h 598714"/>
                  <a:gd name="connsiteX2" fmla="*/ 1861457 w 2177143"/>
                  <a:gd name="connsiteY2" fmla="*/ 598714 h 598714"/>
                  <a:gd name="connsiteX3" fmla="*/ 2177143 w 2177143"/>
                  <a:gd name="connsiteY3" fmla="*/ 283028 h 598714"/>
                  <a:gd name="connsiteX4" fmla="*/ 1894115 w 2177143"/>
                  <a:gd name="connsiteY4" fmla="*/ 0 h 598714"/>
                  <a:gd name="connsiteX5" fmla="*/ 1534886 w 2177143"/>
                  <a:gd name="connsiteY5" fmla="*/ 0 h 598714"/>
                  <a:gd name="connsiteX0" fmla="*/ 0 w 2193472"/>
                  <a:gd name="connsiteY0" fmla="*/ 598714 h 620732"/>
                  <a:gd name="connsiteX1" fmla="*/ 1094015 w 2193472"/>
                  <a:gd name="connsiteY1" fmla="*/ 593271 h 620732"/>
                  <a:gd name="connsiteX2" fmla="*/ 1861457 w 2193472"/>
                  <a:gd name="connsiteY2" fmla="*/ 598714 h 620732"/>
                  <a:gd name="connsiteX3" fmla="*/ 2193472 w 2193472"/>
                  <a:gd name="connsiteY3" fmla="*/ 283028 h 620732"/>
                  <a:gd name="connsiteX4" fmla="*/ 1894115 w 2193472"/>
                  <a:gd name="connsiteY4" fmla="*/ 0 h 620732"/>
                  <a:gd name="connsiteX5" fmla="*/ 1534886 w 2193472"/>
                  <a:gd name="connsiteY5" fmla="*/ 0 h 620732"/>
                  <a:gd name="connsiteX0" fmla="*/ 0 w 2193472"/>
                  <a:gd name="connsiteY0" fmla="*/ 598714 h 601563"/>
                  <a:gd name="connsiteX1" fmla="*/ 1094015 w 2193472"/>
                  <a:gd name="connsiteY1" fmla="*/ 593271 h 601563"/>
                  <a:gd name="connsiteX2" fmla="*/ 1861457 w 2193472"/>
                  <a:gd name="connsiteY2" fmla="*/ 598714 h 601563"/>
                  <a:gd name="connsiteX3" fmla="*/ 2193472 w 2193472"/>
                  <a:gd name="connsiteY3" fmla="*/ 283028 h 601563"/>
                  <a:gd name="connsiteX4" fmla="*/ 1894115 w 2193472"/>
                  <a:gd name="connsiteY4" fmla="*/ 0 h 601563"/>
                  <a:gd name="connsiteX5" fmla="*/ 1534886 w 2193472"/>
                  <a:gd name="connsiteY5" fmla="*/ 0 h 601563"/>
                  <a:gd name="connsiteX0" fmla="*/ 0 w 2193472"/>
                  <a:gd name="connsiteY0" fmla="*/ 598714 h 598714"/>
                  <a:gd name="connsiteX1" fmla="*/ 1094015 w 2193472"/>
                  <a:gd name="connsiteY1" fmla="*/ 593271 h 598714"/>
                  <a:gd name="connsiteX2" fmla="*/ 1861457 w 2193472"/>
                  <a:gd name="connsiteY2" fmla="*/ 598714 h 598714"/>
                  <a:gd name="connsiteX3" fmla="*/ 2193472 w 2193472"/>
                  <a:gd name="connsiteY3" fmla="*/ 283028 h 598714"/>
                  <a:gd name="connsiteX4" fmla="*/ 1894115 w 2193472"/>
                  <a:gd name="connsiteY4" fmla="*/ 0 h 598714"/>
                  <a:gd name="connsiteX5" fmla="*/ 1534886 w 2193472"/>
                  <a:gd name="connsiteY5" fmla="*/ 0 h 59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3472" h="598714">
                    <a:moveTo>
                      <a:pt x="0" y="598714"/>
                    </a:moveTo>
                    <a:lnTo>
                      <a:pt x="1094015" y="593271"/>
                    </a:lnTo>
                    <a:lnTo>
                      <a:pt x="1861457" y="598714"/>
                    </a:lnTo>
                    <a:cubicBezTo>
                      <a:pt x="2051841" y="596314"/>
                      <a:pt x="2186214" y="480786"/>
                      <a:pt x="2193472" y="283028"/>
                    </a:cubicBezTo>
                    <a:cubicBezTo>
                      <a:pt x="2191657" y="101600"/>
                      <a:pt x="2064657" y="12699"/>
                      <a:pt x="1894115" y="0"/>
                    </a:cubicBezTo>
                    <a:lnTo>
                      <a:pt x="1534886" y="0"/>
                    </a:lnTo>
                  </a:path>
                </a:pathLst>
              </a:custGeom>
              <a:ln w="1778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  <p:sp>
            <p:nvSpPr>
              <p:cNvPr id="83" name="Isosceles Triangle 82"/>
              <p:cNvSpPr/>
              <p:nvPr/>
            </p:nvSpPr>
            <p:spPr>
              <a:xfrm rot="16200000">
                <a:off x="3539227" y="2586070"/>
                <a:ext cx="293470" cy="25299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 flipV="1">
              <a:off x="2254703" y="4108579"/>
              <a:ext cx="2193472" cy="739603"/>
              <a:chOff x="2264228" y="2565831"/>
              <a:chExt cx="2193472" cy="739603"/>
            </a:xfrm>
          </p:grpSpPr>
          <p:sp>
            <p:nvSpPr>
              <p:cNvPr id="85" name="Freeform 84"/>
              <p:cNvSpPr/>
              <p:nvPr/>
            </p:nvSpPr>
            <p:spPr>
              <a:xfrm>
                <a:off x="2264228" y="2706720"/>
                <a:ext cx="2193472" cy="598714"/>
              </a:xfrm>
              <a:custGeom>
                <a:avLst/>
                <a:gdLst>
                  <a:gd name="connsiteX0" fmla="*/ 0 w 2177143"/>
                  <a:gd name="connsiteY0" fmla="*/ 598714 h 598714"/>
                  <a:gd name="connsiteX1" fmla="*/ 1861457 w 2177143"/>
                  <a:gd name="connsiteY1" fmla="*/ 598714 h 598714"/>
                  <a:gd name="connsiteX2" fmla="*/ 2177143 w 2177143"/>
                  <a:gd name="connsiteY2" fmla="*/ 283028 h 598714"/>
                  <a:gd name="connsiteX3" fmla="*/ 1894115 w 2177143"/>
                  <a:gd name="connsiteY3" fmla="*/ 0 h 598714"/>
                  <a:gd name="connsiteX4" fmla="*/ 1534886 w 2177143"/>
                  <a:gd name="connsiteY4" fmla="*/ 0 h 598714"/>
                  <a:gd name="connsiteX0" fmla="*/ 0 w 2177143"/>
                  <a:gd name="connsiteY0" fmla="*/ 598714 h 598759"/>
                  <a:gd name="connsiteX1" fmla="*/ 1861457 w 2177143"/>
                  <a:gd name="connsiteY1" fmla="*/ 598714 h 598759"/>
                  <a:gd name="connsiteX2" fmla="*/ 2177143 w 2177143"/>
                  <a:gd name="connsiteY2" fmla="*/ 283028 h 598759"/>
                  <a:gd name="connsiteX3" fmla="*/ 1894115 w 2177143"/>
                  <a:gd name="connsiteY3" fmla="*/ 0 h 598759"/>
                  <a:gd name="connsiteX4" fmla="*/ 1534886 w 2177143"/>
                  <a:gd name="connsiteY4" fmla="*/ 0 h 598759"/>
                  <a:gd name="connsiteX0" fmla="*/ 0 w 2177143"/>
                  <a:gd name="connsiteY0" fmla="*/ 598714 h 598714"/>
                  <a:gd name="connsiteX1" fmla="*/ 1861457 w 2177143"/>
                  <a:gd name="connsiteY1" fmla="*/ 598714 h 598714"/>
                  <a:gd name="connsiteX2" fmla="*/ 2177143 w 2177143"/>
                  <a:gd name="connsiteY2" fmla="*/ 283028 h 598714"/>
                  <a:gd name="connsiteX3" fmla="*/ 1894115 w 2177143"/>
                  <a:gd name="connsiteY3" fmla="*/ 0 h 598714"/>
                  <a:gd name="connsiteX4" fmla="*/ 1534886 w 2177143"/>
                  <a:gd name="connsiteY4" fmla="*/ 0 h 598714"/>
                  <a:gd name="connsiteX0" fmla="*/ 0 w 2177143"/>
                  <a:gd name="connsiteY0" fmla="*/ 598714 h 598714"/>
                  <a:gd name="connsiteX1" fmla="*/ 1861457 w 2177143"/>
                  <a:gd name="connsiteY1" fmla="*/ 598714 h 598714"/>
                  <a:gd name="connsiteX2" fmla="*/ 2177143 w 2177143"/>
                  <a:gd name="connsiteY2" fmla="*/ 283028 h 598714"/>
                  <a:gd name="connsiteX3" fmla="*/ 1894115 w 2177143"/>
                  <a:gd name="connsiteY3" fmla="*/ 0 h 598714"/>
                  <a:gd name="connsiteX4" fmla="*/ 1534886 w 2177143"/>
                  <a:gd name="connsiteY4" fmla="*/ 0 h 598714"/>
                  <a:gd name="connsiteX0" fmla="*/ 0 w 2177143"/>
                  <a:gd name="connsiteY0" fmla="*/ 598714 h 598714"/>
                  <a:gd name="connsiteX1" fmla="*/ 1861457 w 2177143"/>
                  <a:gd name="connsiteY1" fmla="*/ 598714 h 598714"/>
                  <a:gd name="connsiteX2" fmla="*/ 2177143 w 2177143"/>
                  <a:gd name="connsiteY2" fmla="*/ 283028 h 598714"/>
                  <a:gd name="connsiteX3" fmla="*/ 1894115 w 2177143"/>
                  <a:gd name="connsiteY3" fmla="*/ 0 h 598714"/>
                  <a:gd name="connsiteX4" fmla="*/ 1534886 w 2177143"/>
                  <a:gd name="connsiteY4" fmla="*/ 0 h 598714"/>
                  <a:gd name="connsiteX0" fmla="*/ 0 w 2177143"/>
                  <a:gd name="connsiteY0" fmla="*/ 598714 h 598714"/>
                  <a:gd name="connsiteX1" fmla="*/ 1861457 w 2177143"/>
                  <a:gd name="connsiteY1" fmla="*/ 598714 h 598714"/>
                  <a:gd name="connsiteX2" fmla="*/ 2177143 w 2177143"/>
                  <a:gd name="connsiteY2" fmla="*/ 283028 h 598714"/>
                  <a:gd name="connsiteX3" fmla="*/ 1894115 w 2177143"/>
                  <a:gd name="connsiteY3" fmla="*/ 0 h 598714"/>
                  <a:gd name="connsiteX4" fmla="*/ 1534886 w 2177143"/>
                  <a:gd name="connsiteY4" fmla="*/ 0 h 598714"/>
                  <a:gd name="connsiteX0" fmla="*/ 0 w 2177143"/>
                  <a:gd name="connsiteY0" fmla="*/ 598714 h 598714"/>
                  <a:gd name="connsiteX1" fmla="*/ 1861457 w 2177143"/>
                  <a:gd name="connsiteY1" fmla="*/ 598714 h 598714"/>
                  <a:gd name="connsiteX2" fmla="*/ 2177143 w 2177143"/>
                  <a:gd name="connsiteY2" fmla="*/ 283028 h 598714"/>
                  <a:gd name="connsiteX3" fmla="*/ 1894115 w 2177143"/>
                  <a:gd name="connsiteY3" fmla="*/ 0 h 598714"/>
                  <a:gd name="connsiteX4" fmla="*/ 1534886 w 2177143"/>
                  <a:gd name="connsiteY4" fmla="*/ 0 h 598714"/>
                  <a:gd name="connsiteX0" fmla="*/ 0 w 2177143"/>
                  <a:gd name="connsiteY0" fmla="*/ 598714 h 598714"/>
                  <a:gd name="connsiteX1" fmla="*/ 1861457 w 2177143"/>
                  <a:gd name="connsiteY1" fmla="*/ 598714 h 598714"/>
                  <a:gd name="connsiteX2" fmla="*/ 2177143 w 2177143"/>
                  <a:gd name="connsiteY2" fmla="*/ 283028 h 598714"/>
                  <a:gd name="connsiteX3" fmla="*/ 1894115 w 2177143"/>
                  <a:gd name="connsiteY3" fmla="*/ 0 h 598714"/>
                  <a:gd name="connsiteX4" fmla="*/ 1534886 w 2177143"/>
                  <a:gd name="connsiteY4" fmla="*/ 0 h 598714"/>
                  <a:gd name="connsiteX0" fmla="*/ 0 w 2177143"/>
                  <a:gd name="connsiteY0" fmla="*/ 598714 h 598714"/>
                  <a:gd name="connsiteX1" fmla="*/ 1861457 w 2177143"/>
                  <a:gd name="connsiteY1" fmla="*/ 598714 h 598714"/>
                  <a:gd name="connsiteX2" fmla="*/ 2177143 w 2177143"/>
                  <a:gd name="connsiteY2" fmla="*/ 283028 h 598714"/>
                  <a:gd name="connsiteX3" fmla="*/ 1894115 w 2177143"/>
                  <a:gd name="connsiteY3" fmla="*/ 0 h 598714"/>
                  <a:gd name="connsiteX4" fmla="*/ 1534886 w 2177143"/>
                  <a:gd name="connsiteY4" fmla="*/ 0 h 598714"/>
                  <a:gd name="connsiteX0" fmla="*/ 0 w 2177143"/>
                  <a:gd name="connsiteY0" fmla="*/ 598714 h 598714"/>
                  <a:gd name="connsiteX1" fmla="*/ 1861457 w 2177143"/>
                  <a:gd name="connsiteY1" fmla="*/ 598714 h 598714"/>
                  <a:gd name="connsiteX2" fmla="*/ 2177143 w 2177143"/>
                  <a:gd name="connsiteY2" fmla="*/ 283028 h 598714"/>
                  <a:gd name="connsiteX3" fmla="*/ 1894115 w 2177143"/>
                  <a:gd name="connsiteY3" fmla="*/ 0 h 598714"/>
                  <a:gd name="connsiteX4" fmla="*/ 1534886 w 2177143"/>
                  <a:gd name="connsiteY4" fmla="*/ 0 h 598714"/>
                  <a:gd name="connsiteX0" fmla="*/ 0 w 2177565"/>
                  <a:gd name="connsiteY0" fmla="*/ 598714 h 598714"/>
                  <a:gd name="connsiteX1" fmla="*/ 1861457 w 2177565"/>
                  <a:gd name="connsiteY1" fmla="*/ 598714 h 598714"/>
                  <a:gd name="connsiteX2" fmla="*/ 2177143 w 2177565"/>
                  <a:gd name="connsiteY2" fmla="*/ 283028 h 598714"/>
                  <a:gd name="connsiteX3" fmla="*/ 1894115 w 2177565"/>
                  <a:gd name="connsiteY3" fmla="*/ 0 h 598714"/>
                  <a:gd name="connsiteX4" fmla="*/ 1534886 w 2177565"/>
                  <a:gd name="connsiteY4" fmla="*/ 0 h 598714"/>
                  <a:gd name="connsiteX0" fmla="*/ 0 w 2177143"/>
                  <a:gd name="connsiteY0" fmla="*/ 598714 h 598714"/>
                  <a:gd name="connsiteX1" fmla="*/ 1861457 w 2177143"/>
                  <a:gd name="connsiteY1" fmla="*/ 598714 h 598714"/>
                  <a:gd name="connsiteX2" fmla="*/ 2177143 w 2177143"/>
                  <a:gd name="connsiteY2" fmla="*/ 283028 h 598714"/>
                  <a:gd name="connsiteX3" fmla="*/ 1894115 w 2177143"/>
                  <a:gd name="connsiteY3" fmla="*/ 0 h 598714"/>
                  <a:gd name="connsiteX4" fmla="*/ 1534886 w 2177143"/>
                  <a:gd name="connsiteY4" fmla="*/ 0 h 598714"/>
                  <a:gd name="connsiteX0" fmla="*/ 0 w 2177143"/>
                  <a:gd name="connsiteY0" fmla="*/ 598714 h 598793"/>
                  <a:gd name="connsiteX1" fmla="*/ 1861457 w 2177143"/>
                  <a:gd name="connsiteY1" fmla="*/ 598714 h 598793"/>
                  <a:gd name="connsiteX2" fmla="*/ 2177143 w 2177143"/>
                  <a:gd name="connsiteY2" fmla="*/ 283028 h 598793"/>
                  <a:gd name="connsiteX3" fmla="*/ 1894115 w 2177143"/>
                  <a:gd name="connsiteY3" fmla="*/ 0 h 598793"/>
                  <a:gd name="connsiteX4" fmla="*/ 1534886 w 2177143"/>
                  <a:gd name="connsiteY4" fmla="*/ 0 h 598793"/>
                  <a:gd name="connsiteX0" fmla="*/ 0 w 2177143"/>
                  <a:gd name="connsiteY0" fmla="*/ 598714 h 598793"/>
                  <a:gd name="connsiteX1" fmla="*/ 1094015 w 2177143"/>
                  <a:gd name="connsiteY1" fmla="*/ 593271 h 598793"/>
                  <a:gd name="connsiteX2" fmla="*/ 1861457 w 2177143"/>
                  <a:gd name="connsiteY2" fmla="*/ 598714 h 598793"/>
                  <a:gd name="connsiteX3" fmla="*/ 2177143 w 2177143"/>
                  <a:gd name="connsiteY3" fmla="*/ 283028 h 598793"/>
                  <a:gd name="connsiteX4" fmla="*/ 1894115 w 2177143"/>
                  <a:gd name="connsiteY4" fmla="*/ 0 h 598793"/>
                  <a:gd name="connsiteX5" fmla="*/ 1534886 w 2177143"/>
                  <a:gd name="connsiteY5" fmla="*/ 0 h 598793"/>
                  <a:gd name="connsiteX0" fmla="*/ 0 w 2177143"/>
                  <a:gd name="connsiteY0" fmla="*/ 598714 h 598714"/>
                  <a:gd name="connsiteX1" fmla="*/ 1094015 w 2177143"/>
                  <a:gd name="connsiteY1" fmla="*/ 593271 h 598714"/>
                  <a:gd name="connsiteX2" fmla="*/ 1861457 w 2177143"/>
                  <a:gd name="connsiteY2" fmla="*/ 598714 h 598714"/>
                  <a:gd name="connsiteX3" fmla="*/ 2177143 w 2177143"/>
                  <a:gd name="connsiteY3" fmla="*/ 283028 h 598714"/>
                  <a:gd name="connsiteX4" fmla="*/ 1894115 w 2177143"/>
                  <a:gd name="connsiteY4" fmla="*/ 0 h 598714"/>
                  <a:gd name="connsiteX5" fmla="*/ 1534886 w 2177143"/>
                  <a:gd name="connsiteY5" fmla="*/ 0 h 598714"/>
                  <a:gd name="connsiteX0" fmla="*/ 0 w 2177143"/>
                  <a:gd name="connsiteY0" fmla="*/ 598714 h 598714"/>
                  <a:gd name="connsiteX1" fmla="*/ 1094015 w 2177143"/>
                  <a:gd name="connsiteY1" fmla="*/ 593271 h 598714"/>
                  <a:gd name="connsiteX2" fmla="*/ 1861457 w 2177143"/>
                  <a:gd name="connsiteY2" fmla="*/ 598714 h 598714"/>
                  <a:gd name="connsiteX3" fmla="*/ 2177143 w 2177143"/>
                  <a:gd name="connsiteY3" fmla="*/ 283028 h 598714"/>
                  <a:gd name="connsiteX4" fmla="*/ 1894115 w 2177143"/>
                  <a:gd name="connsiteY4" fmla="*/ 0 h 598714"/>
                  <a:gd name="connsiteX5" fmla="*/ 1534886 w 2177143"/>
                  <a:gd name="connsiteY5" fmla="*/ 0 h 598714"/>
                  <a:gd name="connsiteX0" fmla="*/ 0 w 2177143"/>
                  <a:gd name="connsiteY0" fmla="*/ 598714 h 598714"/>
                  <a:gd name="connsiteX1" fmla="*/ 1094015 w 2177143"/>
                  <a:gd name="connsiteY1" fmla="*/ 593271 h 598714"/>
                  <a:gd name="connsiteX2" fmla="*/ 1861457 w 2177143"/>
                  <a:gd name="connsiteY2" fmla="*/ 598714 h 598714"/>
                  <a:gd name="connsiteX3" fmla="*/ 2177143 w 2177143"/>
                  <a:gd name="connsiteY3" fmla="*/ 283028 h 598714"/>
                  <a:gd name="connsiteX4" fmla="*/ 1894115 w 2177143"/>
                  <a:gd name="connsiteY4" fmla="*/ 0 h 598714"/>
                  <a:gd name="connsiteX5" fmla="*/ 1534886 w 2177143"/>
                  <a:gd name="connsiteY5" fmla="*/ 0 h 598714"/>
                  <a:gd name="connsiteX0" fmla="*/ 0 w 2193472"/>
                  <a:gd name="connsiteY0" fmla="*/ 598714 h 620732"/>
                  <a:gd name="connsiteX1" fmla="*/ 1094015 w 2193472"/>
                  <a:gd name="connsiteY1" fmla="*/ 593271 h 620732"/>
                  <a:gd name="connsiteX2" fmla="*/ 1861457 w 2193472"/>
                  <a:gd name="connsiteY2" fmla="*/ 598714 h 620732"/>
                  <a:gd name="connsiteX3" fmla="*/ 2193472 w 2193472"/>
                  <a:gd name="connsiteY3" fmla="*/ 283028 h 620732"/>
                  <a:gd name="connsiteX4" fmla="*/ 1894115 w 2193472"/>
                  <a:gd name="connsiteY4" fmla="*/ 0 h 620732"/>
                  <a:gd name="connsiteX5" fmla="*/ 1534886 w 2193472"/>
                  <a:gd name="connsiteY5" fmla="*/ 0 h 620732"/>
                  <a:gd name="connsiteX0" fmla="*/ 0 w 2193472"/>
                  <a:gd name="connsiteY0" fmla="*/ 598714 h 601563"/>
                  <a:gd name="connsiteX1" fmla="*/ 1094015 w 2193472"/>
                  <a:gd name="connsiteY1" fmla="*/ 593271 h 601563"/>
                  <a:gd name="connsiteX2" fmla="*/ 1861457 w 2193472"/>
                  <a:gd name="connsiteY2" fmla="*/ 598714 h 601563"/>
                  <a:gd name="connsiteX3" fmla="*/ 2193472 w 2193472"/>
                  <a:gd name="connsiteY3" fmla="*/ 283028 h 601563"/>
                  <a:gd name="connsiteX4" fmla="*/ 1894115 w 2193472"/>
                  <a:gd name="connsiteY4" fmla="*/ 0 h 601563"/>
                  <a:gd name="connsiteX5" fmla="*/ 1534886 w 2193472"/>
                  <a:gd name="connsiteY5" fmla="*/ 0 h 601563"/>
                  <a:gd name="connsiteX0" fmla="*/ 0 w 2193472"/>
                  <a:gd name="connsiteY0" fmla="*/ 598714 h 598714"/>
                  <a:gd name="connsiteX1" fmla="*/ 1094015 w 2193472"/>
                  <a:gd name="connsiteY1" fmla="*/ 593271 h 598714"/>
                  <a:gd name="connsiteX2" fmla="*/ 1861457 w 2193472"/>
                  <a:gd name="connsiteY2" fmla="*/ 598714 h 598714"/>
                  <a:gd name="connsiteX3" fmla="*/ 2193472 w 2193472"/>
                  <a:gd name="connsiteY3" fmla="*/ 283028 h 598714"/>
                  <a:gd name="connsiteX4" fmla="*/ 1894115 w 2193472"/>
                  <a:gd name="connsiteY4" fmla="*/ 0 h 598714"/>
                  <a:gd name="connsiteX5" fmla="*/ 1534886 w 2193472"/>
                  <a:gd name="connsiteY5" fmla="*/ 0 h 59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3472" h="598714">
                    <a:moveTo>
                      <a:pt x="0" y="598714"/>
                    </a:moveTo>
                    <a:lnTo>
                      <a:pt x="1094015" y="593271"/>
                    </a:lnTo>
                    <a:lnTo>
                      <a:pt x="1861457" y="598714"/>
                    </a:lnTo>
                    <a:cubicBezTo>
                      <a:pt x="2051841" y="596314"/>
                      <a:pt x="2186214" y="480786"/>
                      <a:pt x="2193472" y="283028"/>
                    </a:cubicBezTo>
                    <a:cubicBezTo>
                      <a:pt x="2191657" y="101600"/>
                      <a:pt x="2064657" y="12699"/>
                      <a:pt x="1894115" y="0"/>
                    </a:cubicBezTo>
                    <a:lnTo>
                      <a:pt x="1534886" y="0"/>
                    </a:lnTo>
                  </a:path>
                </a:pathLst>
              </a:custGeom>
              <a:ln w="1778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  <p:sp>
            <p:nvSpPr>
              <p:cNvPr id="86" name="Isosceles Triangle 85"/>
              <p:cNvSpPr/>
              <p:nvPr/>
            </p:nvSpPr>
            <p:spPr>
              <a:xfrm rot="16200000">
                <a:off x="3539227" y="2586070"/>
                <a:ext cx="293470" cy="252991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448895" y="4631093"/>
              <a:ext cx="1765489" cy="869905"/>
              <a:chOff x="5921827" y="2468986"/>
              <a:chExt cx="1765489" cy="869905"/>
            </a:xfrm>
          </p:grpSpPr>
          <p:sp>
            <p:nvSpPr>
              <p:cNvPr id="88" name="TextBox 87"/>
              <p:cNvSpPr txBox="1"/>
              <p:nvPr/>
            </p:nvSpPr>
            <p:spPr>
              <a:xfrm>
                <a:off x="5926360" y="2738727"/>
                <a:ext cx="1760956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Blockchain</a:t>
                </a:r>
              </a:p>
              <a:p>
                <a:pPr algn="ctr"/>
                <a:r>
                  <a: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Voting</a:t>
                </a:r>
              </a:p>
              <a:p>
                <a:pPr algn="ctr"/>
                <a:r>
                  <a: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smartContract</a:t>
                </a:r>
                <a:endPara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921827" y="2468986"/>
                <a:ext cx="17631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BVC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5474196" y="1481813"/>
              <a:ext cx="2665472" cy="869905"/>
              <a:chOff x="5921826" y="2468986"/>
              <a:chExt cx="2665472" cy="869905"/>
            </a:xfrm>
          </p:grpSpPr>
          <p:sp>
            <p:nvSpPr>
              <p:cNvPr id="91" name="TextBox 90"/>
              <p:cNvSpPr txBox="1"/>
              <p:nvPr/>
            </p:nvSpPr>
            <p:spPr>
              <a:xfrm>
                <a:off x="5926359" y="2738727"/>
                <a:ext cx="2660939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Node.js</a:t>
                </a:r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를 사용하여 </a:t>
                </a:r>
                <a:r>
                  <a:rPr lang="ko-KR" altLang="en-US" sz="11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블록체인과</a:t>
                </a:r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  <a:p>
                <a:r>
                  <a: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Web, </a:t>
                </a:r>
                <a:r>
                  <a:rPr lang="ko-KR" altLang="en-US" sz="11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블록체인과</a:t>
                </a:r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 </a:t>
                </a:r>
                <a:r>
                  <a: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App</a:t>
                </a:r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을 통신할 수 있도록 한다</a:t>
                </a:r>
                <a:r>
                  <a: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.</a:t>
                </a:r>
                <a:endPara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921826" y="2468986"/>
                <a:ext cx="2664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JavaScript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5440629" y="4867233"/>
              <a:ext cx="2665472" cy="700628"/>
              <a:chOff x="5921826" y="2468986"/>
              <a:chExt cx="2665472" cy="700628"/>
            </a:xfrm>
          </p:grpSpPr>
          <p:sp>
            <p:nvSpPr>
              <p:cNvPr id="98" name="TextBox 97"/>
              <p:cNvSpPr txBox="1"/>
              <p:nvPr/>
            </p:nvSpPr>
            <p:spPr>
              <a:xfrm>
                <a:off x="5926359" y="2738727"/>
                <a:ext cx="266093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공동 개발 환경에서 버전을 관리하고</a:t>
                </a:r>
                <a:endPara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  <a:p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개발과정을 공유를 도와줌</a:t>
                </a:r>
                <a:r>
                  <a: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.</a:t>
                </a:r>
                <a:endPara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5921826" y="2468986"/>
                <a:ext cx="2664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Github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6344262" y="2984299"/>
              <a:ext cx="2201896" cy="700629"/>
              <a:chOff x="5921826" y="2468986"/>
              <a:chExt cx="1468390" cy="700629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5926361" y="2738728"/>
                <a:ext cx="146385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iOS</a:t>
                </a:r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에서 </a:t>
                </a:r>
                <a:r>
                  <a: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App</a:t>
                </a:r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을 </a:t>
                </a:r>
                <a:r>
                  <a:rPr lang="ko-KR" altLang="en-US" sz="11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동작시키며</a:t>
                </a:r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 투표자에게 </a:t>
                </a:r>
                <a:endPara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5921826" y="2468986"/>
                <a:ext cx="14683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Swift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2208328" y="1363534"/>
              <a:ext cx="2732521" cy="869905"/>
              <a:chOff x="5921826" y="2468986"/>
              <a:chExt cx="2665472" cy="869905"/>
            </a:xfrm>
          </p:grpSpPr>
          <p:sp>
            <p:nvSpPr>
              <p:cNvPr id="104" name="TextBox 103"/>
              <p:cNvSpPr txBox="1"/>
              <p:nvPr/>
            </p:nvSpPr>
            <p:spPr>
              <a:xfrm>
                <a:off x="5926359" y="2738727"/>
                <a:ext cx="2660939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실제 투표가 일어나는 내역을 기록하고</a:t>
                </a:r>
                <a:r>
                  <a: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, </a:t>
                </a:r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기존 데이터와 비교하여 중복을 차단함</a:t>
                </a:r>
                <a:r>
                  <a: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.</a:t>
                </a:r>
              </a:p>
              <a:p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실제 투표가 진행됨</a:t>
                </a:r>
                <a:endPara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5921826" y="2468986"/>
                <a:ext cx="2664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Solidity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2254703" y="5079375"/>
              <a:ext cx="2732521" cy="869905"/>
              <a:chOff x="5921826" y="2468986"/>
              <a:chExt cx="2665472" cy="869905"/>
            </a:xfrm>
          </p:grpSpPr>
          <p:sp>
            <p:nvSpPr>
              <p:cNvPr id="107" name="TextBox 106"/>
              <p:cNvSpPr txBox="1"/>
              <p:nvPr/>
            </p:nvSpPr>
            <p:spPr>
              <a:xfrm>
                <a:off x="5926359" y="2738727"/>
                <a:ext cx="2660939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선거관리위원회의 입장에서 선거를 생성하고 시작하고 종료</a:t>
                </a:r>
                <a:r>
                  <a: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, </a:t>
                </a:r>
                <a:r>
                  <a:rPr lang="ko-KR" altLang="en-US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개표까지 모든 과정을 관리하는 페이지를 구성한다</a:t>
                </a:r>
                <a:r>
                  <a:rPr lang="en-US" altLang="ko-K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.</a:t>
                </a:r>
                <a:endPara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921826" y="2468986"/>
                <a:ext cx="2664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html5</a:t>
                </a:r>
                <a:endPara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</p:grpSp>
        <p:sp>
          <p:nvSpPr>
            <p:cNvPr id="54" name="Shape 2842"/>
            <p:cNvSpPr/>
            <p:nvPr/>
          </p:nvSpPr>
          <p:spPr>
            <a:xfrm>
              <a:off x="4992128" y="2037371"/>
              <a:ext cx="297241" cy="298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1782"/>
                  </a:moveTo>
                  <a:lnTo>
                    <a:pt x="982" y="11782"/>
                  </a:lnTo>
                  <a:lnTo>
                    <a:pt x="982" y="6873"/>
                  </a:lnTo>
                  <a:lnTo>
                    <a:pt x="6907" y="6873"/>
                  </a:lnTo>
                  <a:cubicBezTo>
                    <a:pt x="7149" y="8810"/>
                    <a:pt x="8798" y="10309"/>
                    <a:pt x="10800" y="10309"/>
                  </a:cubicBezTo>
                  <a:cubicBezTo>
                    <a:pt x="12802" y="10309"/>
                    <a:pt x="14451" y="8810"/>
                    <a:pt x="14693" y="6873"/>
                  </a:cubicBezTo>
                  <a:lnTo>
                    <a:pt x="20618" y="6873"/>
                  </a:lnTo>
                  <a:cubicBezTo>
                    <a:pt x="20618" y="6873"/>
                    <a:pt x="20618" y="11782"/>
                    <a:pt x="20618" y="11782"/>
                  </a:cubicBezTo>
                  <a:close/>
                  <a:moveTo>
                    <a:pt x="20264" y="14727"/>
                  </a:moveTo>
                  <a:lnTo>
                    <a:pt x="14236" y="14727"/>
                  </a:lnTo>
                  <a:cubicBezTo>
                    <a:pt x="13966" y="14727"/>
                    <a:pt x="13745" y="14947"/>
                    <a:pt x="13745" y="15218"/>
                  </a:cubicBezTo>
                  <a:cubicBezTo>
                    <a:pt x="13745" y="16845"/>
                    <a:pt x="12427" y="18164"/>
                    <a:pt x="10800" y="18164"/>
                  </a:cubicBezTo>
                  <a:cubicBezTo>
                    <a:pt x="9173" y="18164"/>
                    <a:pt x="7855" y="16845"/>
                    <a:pt x="7855" y="15218"/>
                  </a:cubicBezTo>
                  <a:cubicBezTo>
                    <a:pt x="7855" y="14947"/>
                    <a:pt x="7634" y="14727"/>
                    <a:pt x="7364" y="14727"/>
                  </a:cubicBezTo>
                  <a:lnTo>
                    <a:pt x="1336" y="14727"/>
                  </a:lnTo>
                  <a:lnTo>
                    <a:pt x="2682" y="12764"/>
                  </a:lnTo>
                  <a:lnTo>
                    <a:pt x="18918" y="12764"/>
                  </a:lnTo>
                  <a:cubicBezTo>
                    <a:pt x="18918" y="12764"/>
                    <a:pt x="20264" y="14727"/>
                    <a:pt x="20264" y="14727"/>
                  </a:cubicBezTo>
                  <a:close/>
                  <a:moveTo>
                    <a:pt x="20618" y="20618"/>
                  </a:moveTo>
                  <a:lnTo>
                    <a:pt x="982" y="20618"/>
                  </a:lnTo>
                  <a:lnTo>
                    <a:pt x="982" y="15709"/>
                  </a:lnTo>
                  <a:lnTo>
                    <a:pt x="6907" y="15709"/>
                  </a:lnTo>
                  <a:cubicBezTo>
                    <a:pt x="7149" y="17646"/>
                    <a:pt x="8798" y="19145"/>
                    <a:pt x="10800" y="19145"/>
                  </a:cubicBezTo>
                  <a:cubicBezTo>
                    <a:pt x="12802" y="19145"/>
                    <a:pt x="14451" y="17646"/>
                    <a:pt x="14693" y="15709"/>
                  </a:cubicBezTo>
                  <a:lnTo>
                    <a:pt x="20618" y="15709"/>
                  </a:lnTo>
                  <a:cubicBezTo>
                    <a:pt x="20618" y="15709"/>
                    <a:pt x="20618" y="20618"/>
                    <a:pt x="20618" y="20618"/>
                  </a:cubicBezTo>
                  <a:close/>
                  <a:moveTo>
                    <a:pt x="4702" y="982"/>
                  </a:moveTo>
                  <a:lnTo>
                    <a:pt x="16898" y="982"/>
                  </a:lnTo>
                  <a:lnTo>
                    <a:pt x="20264" y="5891"/>
                  </a:lnTo>
                  <a:lnTo>
                    <a:pt x="14236" y="5891"/>
                  </a:lnTo>
                  <a:cubicBezTo>
                    <a:pt x="13966" y="5891"/>
                    <a:pt x="13745" y="6111"/>
                    <a:pt x="13745" y="6382"/>
                  </a:cubicBezTo>
                  <a:cubicBezTo>
                    <a:pt x="13745" y="8009"/>
                    <a:pt x="12427" y="9327"/>
                    <a:pt x="10800" y="9327"/>
                  </a:cubicBezTo>
                  <a:cubicBezTo>
                    <a:pt x="9173" y="9327"/>
                    <a:pt x="7855" y="8009"/>
                    <a:pt x="7855" y="6382"/>
                  </a:cubicBezTo>
                  <a:cubicBezTo>
                    <a:pt x="7855" y="6111"/>
                    <a:pt x="7634" y="5891"/>
                    <a:pt x="7364" y="5891"/>
                  </a:cubicBezTo>
                  <a:lnTo>
                    <a:pt x="1336" y="5891"/>
                  </a:lnTo>
                  <a:cubicBezTo>
                    <a:pt x="1336" y="5891"/>
                    <a:pt x="4702" y="982"/>
                    <a:pt x="4702" y="982"/>
                  </a:cubicBezTo>
                  <a:close/>
                  <a:moveTo>
                    <a:pt x="21600" y="12273"/>
                  </a:moveTo>
                  <a:lnTo>
                    <a:pt x="21600" y="6382"/>
                  </a:lnTo>
                  <a:cubicBezTo>
                    <a:pt x="21600" y="6303"/>
                    <a:pt x="21577" y="6231"/>
                    <a:pt x="21543" y="6165"/>
                  </a:cubicBezTo>
                  <a:lnTo>
                    <a:pt x="21548" y="6162"/>
                  </a:lnTo>
                  <a:lnTo>
                    <a:pt x="17621" y="272"/>
                  </a:lnTo>
                  <a:lnTo>
                    <a:pt x="17616" y="274"/>
                  </a:lnTo>
                  <a:cubicBezTo>
                    <a:pt x="17536" y="113"/>
                    <a:pt x="17374" y="0"/>
                    <a:pt x="17182" y="0"/>
                  </a:cubicBezTo>
                  <a:lnTo>
                    <a:pt x="4418" y="0"/>
                  </a:lnTo>
                  <a:cubicBezTo>
                    <a:pt x="4226" y="0"/>
                    <a:pt x="4064" y="113"/>
                    <a:pt x="3984" y="274"/>
                  </a:cubicBezTo>
                  <a:lnTo>
                    <a:pt x="3979" y="272"/>
                  </a:lnTo>
                  <a:lnTo>
                    <a:pt x="52" y="6162"/>
                  </a:lnTo>
                  <a:lnTo>
                    <a:pt x="57" y="6165"/>
                  </a:lnTo>
                  <a:cubicBezTo>
                    <a:pt x="23" y="6231"/>
                    <a:pt x="0" y="6303"/>
                    <a:pt x="0" y="6382"/>
                  </a:cubicBezTo>
                  <a:lnTo>
                    <a:pt x="0" y="12273"/>
                  </a:lnTo>
                  <a:cubicBezTo>
                    <a:pt x="0" y="12544"/>
                    <a:pt x="220" y="12764"/>
                    <a:pt x="491" y="12764"/>
                  </a:cubicBezTo>
                  <a:lnTo>
                    <a:pt x="1542" y="12764"/>
                  </a:lnTo>
                  <a:lnTo>
                    <a:pt x="52" y="14999"/>
                  </a:lnTo>
                  <a:lnTo>
                    <a:pt x="57" y="15001"/>
                  </a:lnTo>
                  <a:cubicBezTo>
                    <a:pt x="23" y="15067"/>
                    <a:pt x="0" y="15139"/>
                    <a:pt x="0" y="15218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15218"/>
                  </a:lnTo>
                  <a:cubicBezTo>
                    <a:pt x="21600" y="15139"/>
                    <a:pt x="21577" y="15067"/>
                    <a:pt x="21543" y="15001"/>
                  </a:cubicBezTo>
                  <a:lnTo>
                    <a:pt x="21548" y="14999"/>
                  </a:lnTo>
                  <a:lnTo>
                    <a:pt x="20058" y="12764"/>
                  </a:lnTo>
                  <a:lnTo>
                    <a:pt x="21109" y="12764"/>
                  </a:lnTo>
                  <a:cubicBezTo>
                    <a:pt x="21380" y="12764"/>
                    <a:pt x="21600" y="12544"/>
                    <a:pt x="216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BM DoHyeon OTF" charset="-127"/>
                <a:ea typeface="BM DoHyeon OTF" charset="-127"/>
                <a:cs typeface="BM DoHyeon OTF" charset="-127"/>
                <a:sym typeface="Gill Sans"/>
              </a:endParaRPr>
            </a:p>
          </p:txBody>
        </p:sp>
        <p:sp>
          <p:nvSpPr>
            <p:cNvPr id="56" name="Shape 2858"/>
            <p:cNvSpPr/>
            <p:nvPr/>
          </p:nvSpPr>
          <p:spPr>
            <a:xfrm>
              <a:off x="3181335" y="2328108"/>
              <a:ext cx="203150" cy="249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4909"/>
                  </a:moveTo>
                  <a:cubicBezTo>
                    <a:pt x="5498" y="4909"/>
                    <a:pt x="1200" y="4030"/>
                    <a:pt x="1200" y="2945"/>
                  </a:cubicBezTo>
                  <a:cubicBezTo>
                    <a:pt x="1200" y="1861"/>
                    <a:pt x="5498" y="982"/>
                    <a:pt x="10800" y="982"/>
                  </a:cubicBezTo>
                  <a:cubicBezTo>
                    <a:pt x="16102" y="982"/>
                    <a:pt x="20400" y="1861"/>
                    <a:pt x="20400" y="2945"/>
                  </a:cubicBezTo>
                  <a:cubicBezTo>
                    <a:pt x="20400" y="4030"/>
                    <a:pt x="16102" y="4909"/>
                    <a:pt x="10800" y="4909"/>
                  </a:cubicBezTo>
                  <a:moveTo>
                    <a:pt x="20400" y="6873"/>
                  </a:moveTo>
                  <a:cubicBezTo>
                    <a:pt x="20400" y="7957"/>
                    <a:pt x="16102" y="8836"/>
                    <a:pt x="10800" y="8836"/>
                  </a:cubicBezTo>
                  <a:cubicBezTo>
                    <a:pt x="5498" y="8836"/>
                    <a:pt x="1200" y="7957"/>
                    <a:pt x="1200" y="6873"/>
                  </a:cubicBezTo>
                  <a:lnTo>
                    <a:pt x="1200" y="4291"/>
                  </a:lnTo>
                  <a:cubicBezTo>
                    <a:pt x="2993" y="5240"/>
                    <a:pt x="6615" y="5891"/>
                    <a:pt x="10800" y="5891"/>
                  </a:cubicBezTo>
                  <a:cubicBezTo>
                    <a:pt x="14986" y="5891"/>
                    <a:pt x="18607" y="5240"/>
                    <a:pt x="20400" y="4291"/>
                  </a:cubicBezTo>
                  <a:cubicBezTo>
                    <a:pt x="20400" y="4291"/>
                    <a:pt x="20400" y="6873"/>
                    <a:pt x="20400" y="6873"/>
                  </a:cubicBezTo>
                  <a:close/>
                  <a:moveTo>
                    <a:pt x="10800" y="10800"/>
                  </a:moveTo>
                  <a:cubicBezTo>
                    <a:pt x="5498" y="10800"/>
                    <a:pt x="1200" y="9921"/>
                    <a:pt x="1200" y="8836"/>
                  </a:cubicBezTo>
                  <a:cubicBezTo>
                    <a:pt x="1200" y="8672"/>
                    <a:pt x="1309" y="8514"/>
                    <a:pt x="1494" y="8362"/>
                  </a:cubicBezTo>
                  <a:cubicBezTo>
                    <a:pt x="3370" y="9232"/>
                    <a:pt x="6830" y="9818"/>
                    <a:pt x="10800" y="9818"/>
                  </a:cubicBezTo>
                  <a:cubicBezTo>
                    <a:pt x="14770" y="9818"/>
                    <a:pt x="18230" y="9232"/>
                    <a:pt x="20106" y="8362"/>
                  </a:cubicBezTo>
                  <a:cubicBezTo>
                    <a:pt x="20291" y="8514"/>
                    <a:pt x="20400" y="8672"/>
                    <a:pt x="20400" y="8836"/>
                  </a:cubicBezTo>
                  <a:cubicBezTo>
                    <a:pt x="20400" y="9921"/>
                    <a:pt x="16102" y="10800"/>
                    <a:pt x="10800" y="10800"/>
                  </a:cubicBezTo>
                  <a:moveTo>
                    <a:pt x="20400" y="12764"/>
                  </a:moveTo>
                  <a:cubicBezTo>
                    <a:pt x="20400" y="13848"/>
                    <a:pt x="16102" y="14727"/>
                    <a:pt x="10800" y="14727"/>
                  </a:cubicBezTo>
                  <a:cubicBezTo>
                    <a:pt x="5498" y="14727"/>
                    <a:pt x="1200" y="13848"/>
                    <a:pt x="1200" y="12764"/>
                  </a:cubicBezTo>
                  <a:lnTo>
                    <a:pt x="1200" y="10182"/>
                  </a:lnTo>
                  <a:cubicBezTo>
                    <a:pt x="2993" y="11131"/>
                    <a:pt x="6615" y="11782"/>
                    <a:pt x="10800" y="11782"/>
                  </a:cubicBezTo>
                  <a:cubicBezTo>
                    <a:pt x="14986" y="11782"/>
                    <a:pt x="18607" y="11131"/>
                    <a:pt x="20400" y="10182"/>
                  </a:cubicBezTo>
                  <a:cubicBezTo>
                    <a:pt x="20400" y="10182"/>
                    <a:pt x="20400" y="12764"/>
                    <a:pt x="20400" y="12764"/>
                  </a:cubicBezTo>
                  <a:close/>
                  <a:moveTo>
                    <a:pt x="10800" y="16691"/>
                  </a:moveTo>
                  <a:cubicBezTo>
                    <a:pt x="5498" y="16691"/>
                    <a:pt x="1200" y="15812"/>
                    <a:pt x="1200" y="14727"/>
                  </a:cubicBezTo>
                  <a:cubicBezTo>
                    <a:pt x="1200" y="14563"/>
                    <a:pt x="1309" y="14405"/>
                    <a:pt x="1494" y="14253"/>
                  </a:cubicBezTo>
                  <a:cubicBezTo>
                    <a:pt x="3370" y="15123"/>
                    <a:pt x="6830" y="15709"/>
                    <a:pt x="10800" y="15709"/>
                  </a:cubicBezTo>
                  <a:cubicBezTo>
                    <a:pt x="14770" y="15709"/>
                    <a:pt x="18230" y="15123"/>
                    <a:pt x="20106" y="14253"/>
                  </a:cubicBezTo>
                  <a:cubicBezTo>
                    <a:pt x="20291" y="14405"/>
                    <a:pt x="20400" y="14563"/>
                    <a:pt x="20400" y="14727"/>
                  </a:cubicBezTo>
                  <a:cubicBezTo>
                    <a:pt x="20400" y="15812"/>
                    <a:pt x="16102" y="16691"/>
                    <a:pt x="10800" y="16691"/>
                  </a:cubicBezTo>
                  <a:moveTo>
                    <a:pt x="20400" y="18655"/>
                  </a:moveTo>
                  <a:cubicBezTo>
                    <a:pt x="20400" y="19739"/>
                    <a:pt x="16102" y="20618"/>
                    <a:pt x="10800" y="20618"/>
                  </a:cubicBezTo>
                  <a:cubicBezTo>
                    <a:pt x="5498" y="20618"/>
                    <a:pt x="1200" y="19739"/>
                    <a:pt x="1200" y="18655"/>
                  </a:cubicBezTo>
                  <a:lnTo>
                    <a:pt x="1200" y="16073"/>
                  </a:lnTo>
                  <a:cubicBezTo>
                    <a:pt x="2993" y="17022"/>
                    <a:pt x="6615" y="17673"/>
                    <a:pt x="10800" y="17673"/>
                  </a:cubicBezTo>
                  <a:cubicBezTo>
                    <a:pt x="14986" y="17673"/>
                    <a:pt x="18607" y="17022"/>
                    <a:pt x="20400" y="16073"/>
                  </a:cubicBezTo>
                  <a:cubicBezTo>
                    <a:pt x="20400" y="16073"/>
                    <a:pt x="20400" y="18655"/>
                    <a:pt x="20400" y="18655"/>
                  </a:cubicBezTo>
                  <a:close/>
                  <a:moveTo>
                    <a:pt x="21600" y="2945"/>
                  </a:moveTo>
                  <a:cubicBezTo>
                    <a:pt x="21600" y="1319"/>
                    <a:pt x="16765" y="0"/>
                    <a:pt x="10800" y="0"/>
                  </a:cubicBezTo>
                  <a:cubicBezTo>
                    <a:pt x="4835" y="0"/>
                    <a:pt x="0" y="1319"/>
                    <a:pt x="0" y="2945"/>
                  </a:cubicBezTo>
                  <a:lnTo>
                    <a:pt x="0" y="6873"/>
                  </a:lnTo>
                  <a:cubicBezTo>
                    <a:pt x="0" y="7218"/>
                    <a:pt x="229" y="7547"/>
                    <a:pt x="628" y="7855"/>
                  </a:cubicBezTo>
                  <a:cubicBezTo>
                    <a:pt x="229" y="8162"/>
                    <a:pt x="0" y="8492"/>
                    <a:pt x="0" y="8836"/>
                  </a:cubicBezTo>
                  <a:lnTo>
                    <a:pt x="0" y="12764"/>
                  </a:lnTo>
                  <a:cubicBezTo>
                    <a:pt x="0" y="13109"/>
                    <a:pt x="229" y="13438"/>
                    <a:pt x="628" y="13745"/>
                  </a:cubicBezTo>
                  <a:cubicBezTo>
                    <a:pt x="229" y="14053"/>
                    <a:pt x="0" y="14383"/>
                    <a:pt x="0" y="14727"/>
                  </a:cubicBezTo>
                  <a:lnTo>
                    <a:pt x="0" y="18655"/>
                  </a:lnTo>
                  <a:cubicBezTo>
                    <a:pt x="0" y="20281"/>
                    <a:pt x="4835" y="21600"/>
                    <a:pt x="10800" y="21600"/>
                  </a:cubicBezTo>
                  <a:cubicBezTo>
                    <a:pt x="16765" y="21600"/>
                    <a:pt x="21600" y="20281"/>
                    <a:pt x="21600" y="18655"/>
                  </a:cubicBezTo>
                  <a:lnTo>
                    <a:pt x="21600" y="14727"/>
                  </a:lnTo>
                  <a:cubicBezTo>
                    <a:pt x="21600" y="14383"/>
                    <a:pt x="21371" y="14053"/>
                    <a:pt x="20972" y="13745"/>
                  </a:cubicBezTo>
                  <a:cubicBezTo>
                    <a:pt x="21371" y="13438"/>
                    <a:pt x="21600" y="13109"/>
                    <a:pt x="21600" y="12764"/>
                  </a:cubicBezTo>
                  <a:lnTo>
                    <a:pt x="21600" y="8836"/>
                  </a:lnTo>
                  <a:cubicBezTo>
                    <a:pt x="21600" y="8492"/>
                    <a:pt x="21371" y="8162"/>
                    <a:pt x="20972" y="7855"/>
                  </a:cubicBezTo>
                  <a:cubicBezTo>
                    <a:pt x="21371" y="7547"/>
                    <a:pt x="21600" y="7218"/>
                    <a:pt x="21600" y="6873"/>
                  </a:cubicBezTo>
                  <a:cubicBezTo>
                    <a:pt x="21600" y="6873"/>
                    <a:pt x="21600" y="2945"/>
                    <a:pt x="21600" y="294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BM DoHyeon OTF" charset="-127"/>
                <a:ea typeface="BM DoHyeon OTF" charset="-127"/>
                <a:cs typeface="BM DoHyeon OTF" charset="-127"/>
                <a:sym typeface="Gill Sans"/>
              </a:endParaRPr>
            </a:p>
          </p:txBody>
        </p:sp>
        <p:pic>
          <p:nvPicPr>
            <p:cNvPr id="3074" name="Picture 2" descr="nodejs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1690" y="1639794"/>
              <a:ext cx="570974" cy="620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solidity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2586" y="1437880"/>
              <a:ext cx="667129" cy="692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git hub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549" y="4672973"/>
              <a:ext cx="597647" cy="59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html5 logo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3175" y="4548007"/>
              <a:ext cx="712452" cy="712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211" y="3149103"/>
              <a:ext cx="888070" cy="844214"/>
            </a:xfrm>
            <a:prstGeom prst="rect">
              <a:avLst/>
            </a:prstGeom>
          </p:spPr>
        </p:pic>
        <p:pic>
          <p:nvPicPr>
            <p:cNvPr id="3088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59" t="2347" r="33475" b="31503"/>
            <a:stretch/>
          </p:blipFill>
          <p:spPr bwMode="auto">
            <a:xfrm>
              <a:off x="5777433" y="3064606"/>
              <a:ext cx="613469" cy="55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직사각형 50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TOOL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43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148064" y="1556792"/>
            <a:ext cx="4638233" cy="3113965"/>
            <a:chOff x="4505766" y="1557836"/>
            <a:chExt cx="4638233" cy="3113965"/>
          </a:xfrm>
        </p:grpSpPr>
        <p:grpSp>
          <p:nvGrpSpPr>
            <p:cNvPr id="133" name="Group 132"/>
            <p:cNvGrpSpPr/>
            <p:nvPr/>
          </p:nvGrpSpPr>
          <p:grpSpPr>
            <a:xfrm>
              <a:off x="4505766" y="1557836"/>
              <a:ext cx="4638233" cy="644438"/>
              <a:chOff x="6281688" y="2516611"/>
              <a:chExt cx="3456384" cy="644438"/>
            </a:xfrm>
          </p:grpSpPr>
          <p:sp>
            <p:nvSpPr>
              <p:cNvPr id="134" name="TextBox 133"/>
              <p:cNvSpPr txBox="1"/>
              <p:nvPr/>
            </p:nvSpPr>
            <p:spPr>
              <a:xfrm>
                <a:off x="6286043" y="2853272"/>
                <a:ext cx="34520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­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­­- 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모바일 </a:t>
                </a: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App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을 다운로드 받고 접속</a:t>
                </a:r>
                <a:endPara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6281688" y="2516611"/>
                <a:ext cx="34563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투표 </a:t>
                </a:r>
                <a:r>
                  <a:rPr lang="en-US" altLang="ko-KR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Web / App </a:t>
                </a:r>
                <a:r>
                  <a:rPr lang="ko-KR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접속</a:t>
                </a:r>
                <a:endPara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4505766" y="2589585"/>
              <a:ext cx="4638233" cy="1028587"/>
              <a:chOff x="6212731" y="2467799"/>
              <a:chExt cx="3813373" cy="1028587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6212731" y="2757722"/>
                <a:ext cx="381337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Tx/>
                  <a:buChar char="-"/>
                </a:pPr>
                <a:r>
                  <a:rPr lang="en-US" altLang="ko-K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SMS</a:t>
                </a: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를 통한 본인 확인</a:t>
                </a:r>
                <a:endPara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환경에 따라서 주민등록번호 등으로 대체 가능</a:t>
                </a:r>
                <a:endPara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6277318" y="2467799"/>
                <a:ext cx="34563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본인 인증</a:t>
                </a:r>
                <a:endPara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4584323" y="3963915"/>
              <a:ext cx="4559675" cy="707886"/>
              <a:chOff x="6281688" y="2516611"/>
              <a:chExt cx="3456384" cy="707886"/>
            </a:xfrm>
          </p:grpSpPr>
          <p:sp>
            <p:nvSpPr>
              <p:cNvPr id="140" name="TextBox 139"/>
              <p:cNvSpPr txBox="1"/>
              <p:nvPr/>
            </p:nvSpPr>
            <p:spPr>
              <a:xfrm>
                <a:off x="6286043" y="2885943"/>
                <a:ext cx="34520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- </a:t>
                </a:r>
                <a:r>
                  <a:rPr lang="ko-KR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클릭 </a:t>
                </a:r>
                <a:r>
                  <a:rPr lang="en-US" altLang="ko-KR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/ </a:t>
                </a:r>
                <a:r>
                  <a:rPr lang="ko-KR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터치를 통한 투표</a:t>
                </a:r>
                <a:endPara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6281688" y="2516611"/>
                <a:ext cx="3456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M DoHyeon OTF" charset="-127"/>
                    <a:ea typeface="BM DoHyeon OTF" charset="-127"/>
                    <a:cs typeface="BM DoHyeon OTF" charset="-127"/>
                  </a:rPr>
                  <a:t>투표 완료</a:t>
                </a:r>
                <a:endPara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</p:grpSp>
      </p:grpSp>
      <p:sp>
        <p:nvSpPr>
          <p:cNvPr id="142" name="TextBox 141"/>
          <p:cNvSpPr txBox="1"/>
          <p:nvPr/>
        </p:nvSpPr>
        <p:spPr>
          <a:xfrm>
            <a:off x="548169" y="4561404"/>
            <a:ext cx="3967360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투표의 투명성 보장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BM DoHyeon OTF" charset="-127"/>
              <a:ea typeface="BM DoHyeon OTF" charset="-127"/>
              <a:cs typeface="BM DoHyeon OTF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시간 및 장소의 자유로 투표 참여자 확대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BM DoHyeon OTF" charset="-127"/>
              <a:ea typeface="BM DoHyeon OTF" charset="-127"/>
              <a:cs typeface="BM DoHyeon OTF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투표소 운영 및 개표에 소요되는 인력 절감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BM DoHyeon OTF" charset="-127"/>
              <a:ea typeface="BM DoHyeon OTF" charset="-127"/>
              <a:cs typeface="BM DoHyeon OTF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charset="-127"/>
                <a:ea typeface="BM DoHyeon OTF" charset="-127"/>
                <a:cs typeface="BM DoHyeon OTF" charset="-127"/>
              </a:rPr>
              <a:t>비밀투표 보장 가능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BM DoHyeon OTF" charset="-127"/>
              <a:ea typeface="BM DoHyeon OTF" charset="-127"/>
              <a:cs typeface="BM DoHyeon OTF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88187" y="1067250"/>
            <a:ext cx="3698790" cy="3455972"/>
            <a:chOff x="258341" y="1238671"/>
            <a:chExt cx="3698790" cy="3455972"/>
          </a:xfrm>
        </p:grpSpPr>
        <p:sp>
          <p:nvSpPr>
            <p:cNvPr id="11" name="Freeform 10"/>
            <p:cNvSpPr/>
            <p:nvPr/>
          </p:nvSpPr>
          <p:spPr>
            <a:xfrm>
              <a:off x="258341" y="3238441"/>
              <a:ext cx="3698790" cy="1143000"/>
            </a:xfrm>
            <a:custGeom>
              <a:avLst/>
              <a:gdLst>
                <a:gd name="connsiteX0" fmla="*/ 0 w 3114675"/>
                <a:gd name="connsiteY0" fmla="*/ 1143000 h 1143000"/>
                <a:gd name="connsiteX1" fmla="*/ 647700 w 3114675"/>
                <a:gd name="connsiteY1" fmla="*/ 28575 h 1143000"/>
                <a:gd name="connsiteX2" fmla="*/ 2457450 w 3114675"/>
                <a:gd name="connsiteY2" fmla="*/ 0 h 1143000"/>
                <a:gd name="connsiteX3" fmla="*/ 3114675 w 3114675"/>
                <a:gd name="connsiteY3" fmla="*/ 1047750 h 1143000"/>
                <a:gd name="connsiteX4" fmla="*/ 57150 w 3114675"/>
                <a:gd name="connsiteY4" fmla="*/ 104775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4675" h="1143000">
                  <a:moveTo>
                    <a:pt x="0" y="1143000"/>
                  </a:moveTo>
                  <a:lnTo>
                    <a:pt x="647700" y="28575"/>
                  </a:lnTo>
                  <a:lnTo>
                    <a:pt x="2457450" y="0"/>
                  </a:lnTo>
                  <a:lnTo>
                    <a:pt x="3114675" y="1047750"/>
                  </a:lnTo>
                  <a:lnTo>
                    <a:pt x="57150" y="104775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softEdge rad="1270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M DoHyeon OTF" charset="-127"/>
                <a:ea typeface="BM DoHyeon OTF" charset="-127"/>
                <a:cs typeface="BM DoHyeon OTF" charset="-127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061566" y="1886331"/>
              <a:ext cx="2160240" cy="2808312"/>
              <a:chOff x="3491880" y="3356992"/>
              <a:chExt cx="2160240" cy="2808312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3491880" y="3356992"/>
                <a:ext cx="2160240" cy="2808312"/>
              </a:xfrm>
              <a:prstGeom prst="roundRect">
                <a:avLst>
                  <a:gd name="adj" fmla="val 6085"/>
                </a:avLst>
              </a:prstGeom>
              <a:solidFill>
                <a:schemeClr val="bg1"/>
              </a:solidFill>
              <a:ln w="269875">
                <a:solidFill>
                  <a:schemeClr val="tx1">
                    <a:lumMod val="75000"/>
                    <a:lumOff val="25000"/>
                  </a:schemeClr>
                </a:solidFill>
              </a:ln>
              <a:scene3d>
                <a:camera prst="perspectiveRelaxed" fov="5700000">
                  <a:rot lat="17373598" lon="0" rev="0"/>
                </a:camera>
                <a:lightRig rig="threePt" dir="t"/>
              </a:scene3d>
              <a:sp3d extrusionH="82550">
                <a:bevelT w="127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4391980" y="5373216"/>
                <a:ext cx="360040" cy="7200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BM DoHyeon OTF" charset="-127"/>
                  <a:ea typeface="BM DoHyeon OTF" charset="-127"/>
                  <a:cs typeface="BM DoHyeon OTF" charset="-127"/>
                </a:endParaRPr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110" y="1238671"/>
              <a:ext cx="2062696" cy="1960834"/>
            </a:xfrm>
            <a:prstGeom prst="rect">
              <a:avLst/>
            </a:prstGeom>
          </p:spPr>
        </p:pic>
      </p:grpSp>
      <p:sp>
        <p:nvSpPr>
          <p:cNvPr id="32" name="직사각형 31"/>
          <p:cNvSpPr/>
          <p:nvPr/>
        </p:nvSpPr>
        <p:spPr>
          <a:xfrm>
            <a:off x="0" y="-209"/>
            <a:ext cx="9144000" cy="7160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온라인</a:t>
            </a:r>
            <a:r>
              <a:rPr lang="ko-KR" altLang="en-US" sz="2800" dirty="0" smtClean="0">
                <a:solidFill>
                  <a:srgbClr val="489FD8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 투표 </a:t>
            </a:r>
            <a:r>
              <a:rPr lang="ko-KR" altLang="en-US" sz="2800" dirty="0" smtClean="0">
                <a:solidFill>
                  <a:schemeClr val="bg1"/>
                </a:solidFill>
                <a:latin typeface="BM HANNA 11yrs old" charset="-127"/>
                <a:ea typeface="BM HANNA 11yrs old" charset="-127"/>
                <a:cs typeface="BM HANNA 11yrs old" charset="-127"/>
              </a:rPr>
              <a:t>과정</a:t>
            </a:r>
            <a:endParaRPr lang="ko-KR" altLang="en-US" sz="2800" dirty="0">
              <a:solidFill>
                <a:schemeClr val="bg1"/>
              </a:solidFill>
              <a:latin typeface="BM HANNA 11yrs old" charset="-127"/>
              <a:ea typeface="BM HANNA 11yrs old" charset="-127"/>
              <a:cs typeface="BM HANNA 11yrs 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148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&amp; End Mast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Mast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Mast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15089</TotalTime>
  <Words>423</Words>
  <Application>Microsoft Macintosh PowerPoint</Application>
  <PresentationFormat>화면 슬라이드 쇼(4:3)</PresentationFormat>
  <Paragraphs>123</Paragraphs>
  <Slides>26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26</vt:i4>
      </vt:variant>
    </vt:vector>
  </HeadingPairs>
  <TitlesOfParts>
    <vt:vector size="37" baseType="lpstr">
      <vt:lpstr>맑은 고딕</vt:lpstr>
      <vt:lpstr>Arial</vt:lpstr>
      <vt:lpstr>BM DoHyeon OTF</vt:lpstr>
      <vt:lpstr>BM HANNA 11yrs old</vt:lpstr>
      <vt:lpstr>Gill Sans</vt:lpstr>
      <vt:lpstr>Noto Sans CJK KR Bold</vt:lpstr>
      <vt:lpstr>Noto Sans CJK KR Regular</vt:lpstr>
      <vt:lpstr>Noto Sans CJK KR Thin</vt:lpstr>
      <vt:lpstr>Cover &amp; End Master Slide</vt:lpstr>
      <vt:lpstr>Contents Master Slide</vt:lpstr>
      <vt:lpstr>Section Break Master Slide</vt:lpstr>
      <vt:lpstr>Blockchain Voting smartContract</vt:lpstr>
      <vt:lpstr>목차</vt:lpstr>
      <vt:lpstr>PowerPoint 프레젠테이션</vt:lpstr>
      <vt:lpstr>PowerPoint 프레젠테이션</vt:lpstr>
      <vt:lpstr>블록체인 무엇인가요?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Company>Microsoft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WIN7</dc:creator>
  <cp:lastModifiedBy>사회진출지원실</cp:lastModifiedBy>
  <cp:revision>174</cp:revision>
  <dcterms:created xsi:type="dcterms:W3CDTF">2015-06-12T13:01:09Z</dcterms:created>
  <dcterms:modified xsi:type="dcterms:W3CDTF">2018-06-22T00:17:27Z</dcterms:modified>
</cp:coreProperties>
</file>